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ХХ — начала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памяти войны к поиску новых языков эпохи.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1950–2020-х годов развивался в условиях цензуры, перестройки и цифровой среды. Одни тексты проходили через журналы и запреты, другие — через самиздат, премии и интернет, меняя не только способы чтения, но и саму роль автора.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эпоху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Василя Быкова, Виктора Астафьева, Константина Воробьёва и Бориса Васильева война показана не как парад побед, а как крайняя ситуация, где проверяются страх, долг и человеческая совесть.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отказываются от упрощённого героизма: важнее становятся цена выживания, ответственность за другого, хрупкость достоинства и внутреннее сопротивление насилию даже в минуту поражения.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соединяется с моральным выбором, поэтому внимание сосредоточено не только на боевых эпизодах, но и на том, как человек сохраняет себя под давлением истории.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проза и тема нравственного испытания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интонация и 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литература становится более разговорной и доверительной. В поэзии Евтушенко, Вознесенского и Ахмадулиной слышна открытая эмоциональность, а проза стремится точнее передать внутренний мир человека.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интеллигент и 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Трифонов, Василий Аксёнов и Андрей Битов показывают героя, который живёт в городе, размышляет о свободе и сталкивается с давлением системы. Частная жизнь становится важной литературной темой.
</a:t>
            </a:r>
            <a:endParaRPr lang="en-US" sz="1362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новый образ героя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статистику, а заметность направлений в школьном курсе и литературном процессе.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1950-х годов литература развивается как система разных художественных методов, а не по одной линии.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школьного курса литературы; доли приблизительные, без претензии на точную статистику.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эпохи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Валентина Распутина, Фёдора Абрамова, Василия Шукшина и Виктора Белова деревня становится пространством памяти, где особенно заметны разрыв между поколениями и исчезновение привычных нравственных ориентиров.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не только бытовые перемены, но и глубокую духовную тревогу: уход традиций, ослабление связи человека с землёй, конфликт города и деревни, разрушение общинной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остаются совесть, народный характер и вопрос о цене исторического прогресса. Потеря родного уклада осмысляется как культурная и человеческая утрата.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и утрата традиционного уклада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о несвободе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и Варлам Шаламов показали лагерный мир без украшений. Их тексты фиксируют не абстрактное зло, а повседневный опыт человека, лишённого прав, выбора и привычного достоинства.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Даниэль, Андрей Синявский и Лидия Чуковская писали о давлении власти и цене личной позиции. В их прозе важны честность, внутренний протест и отказ соглашаться с насилием.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репрессиях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Денисовича», «Архипелаг ГУЛАГ» и «Колымские рассказы» стали ключевыми текстами о системе ГУЛАГа. Они превратили частный опыт в историческое свидетельство эпохи.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язык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прозы характерны документальная точность, строгая интонация и предельная серьёзность. Смысл текста строится не на эффекте, а на нравственном осмыслении насилия и несвободы.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и диссидентская литература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от запрета к признанию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аудитория, статус текста и его культурное значение.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этого времени сближает книжную речь с разговорной интонацией и городской культурой. Стих становится более личным, но при этом не теряет исторической и философской глубины.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Иосифа Бродского, Беллы Ахмадулиной, Давида Самойлова и Юрия Левитанского личное переживание соединяется с размышлением о времени, памяти и ответственности слова перед человеком и историей.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Евгений Евтушенко помогают поэзии выйти за пределы книжной страницы. Их тексты легко звучат вслух и сохраняют интонацию живого человеческого разговора.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— одиночество, свобода, достоинство, память и внутреннее сопротивление безличности. Поэзия становится способом сохранить личность в мире, где многое стремится к унификации.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второй половины ХХ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песня: слово, музыка и личный голос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как знак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3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рождалась не на сцене больших залов, а в тесном кругу слушателей, где важны были голос, пауза и интонация. Гитара становилась не просто инструментом, а знаком искреннего разговора, в котором слово звучало почти по-домашнему и особенно убедительно.
</a:t>
            </a:r>
            <a:endParaRPr lang="en-US" sz="92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войне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Булата Окуджавы и Владимира Высоцкого песня часто строится вокруг нравственного испытания. В ней звучат память о войне, верность, страх, дружба и человеческое достоинство, а простая форма помогает говорить о сложных и болезненных вещах без громких деклараций.
</a:t>
            </a:r>
            <a:endParaRPr lang="en-US" sz="94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магнитофонных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1960–1980-е годы авторская песня распространялась через концерты, квартирники и магнитофонные записи. Именно поэтому она быстро входила в повседневную жизнь, становилась частью дружеского общения и сохраняла ощущение свободного, неофициального культурного пространства.
</a:t>
            </a:r>
            <a:endParaRPr lang="en-US" sz="8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765416"/>
            <a:ext cx="3848986" cy="26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помогает увидеть, как в литературе второй половины ХХ — начала XXI века меняются темы, интонации и способы разговора о человеке.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периода — не один ведущий стиль, а несколько сильных линий: военная, деревенская, лагерная, философская и постмодернистская проза.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литературы; обобщение по программе 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произведения изучаемого периода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ярких авторских имени особенно часто связывают с русским постмодернизмом конца ХХ века.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и теме презентации.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фигур в школьном курсе обычно называют как наиболее показательные для этого направления: они помогают увидеть его основные приёмы и интонации.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1990–2020-х годов особенно заметны тексты о переломах истории и о том, как человек выстраивает себя в нестабильной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личной памяти и поиска идентичности выходит на первый план, а социальный кризис становится фоном для частной судьбы.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ранжирование по материалам презентации; 1990–2020-е годы.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постсоветской прозы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410" y="1767994"/>
            <a:ext cx="237924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228" y="3304813"/>
            <a:ext cx="242287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всё чаще строят текст вокруг свидетельств очевидцев, интервью и монологов, чтобы передать не отвлечённую схему событий, а человеческий опыт во всей его конкретности и эмоциональной сложности.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проза включает хронику, репортаж, архивную цитату и документальную деталь. Это расширяет возможности повествования и делает границу между литературой и фактом менее жёсткой.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архивом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материал становится не фоном, а частью композиции. Документы, письма и воспоминания помогают автору показать, как личная судьба вплетена в общую историю страны.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Нон-фикшн усиливает роль литературы как пространства сохранения памяти. Он не только сообщает факты, но и заставляет читателя соотносить их с моральной ответственностью и собственным опытом.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новой документальности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дом,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прозе важны не только крупные события, но и будни, разговоры, бытовые детали. Через них раскрываются характеры, отношения внутри семьи и нравственный выбор человека.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 и личная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фотографии, семейные истории и воспоминания соединяют прошлое и настоящее. Частная жизнь показана как пространство, где человек сохраняет достоинство и внутреннюю независимость.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 как литературная тема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 и истории литературного процесса.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каналы чтения и литературная среда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менялись не только способы публикации, но и сам способ существования литературы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становились каналы распространения, тем быстрее росло разнообразие читательских сообществ и форм литературного признания.
</a:t>
            </a:r>
            <a:endParaRPr lang="en-US" sz="13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главные темы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исторического развития литературного процесса второй половины ХХ — начала XXI 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жанры соединяются: роман может включать хронику, семейную сагу и философские размышления, а поэзия — элементы песни и перформанса.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Плюрализм жанров показывает, что литература периода отказывается от единого образца и открывается разным формам выражения.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материалам презентации; конец ХХ — начало XXI 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конца ХХ — начала XXI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усиливается роль неофициальной критики и литературных объединений. На фоне перестройки расширяется пространство публичного обсуждения современной прозы.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 журнальная критика начинают влиять на репутацию авторов. Возникают новые механизмы отбора заметных книг и формирования читательского интереса.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Премии «Русский Букер» и «Национальный бестселлер» закрепляют значение литературных институций. Награды становятся важным ориентиром для критики и читателей.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2010–2020-е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«Большая книга» и премия Андрея Белого помогают выделять значимые тексты современной литературы и поддерживают постоянный разговор о каноне.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 и современные институции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память, выбор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ХХ — начала XXI века сохранила историческую память и одновременно научилась говорить на множестве языков. Её главный итог — уважение к личности, способной сопротивляться давлению времени.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2026-05-23T16:08:17Z</dcterms:created>
  <dcterms:modified xsi:type="dcterms:W3CDTF">2026-05-23T16:08:17Z</dcterms:modified>
</cp:coreProperties>
</file>