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цифра 9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девяткой: считаем, сравниваем и приближаемся к десятку.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девятку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встречается в счёте каждый день: в игрушках, шагах, картинках и заданиях. Она помогает запомнить порядок чисел, понять соседей и увидеть, как счёт плавно подходит к 10.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форму легко узнать среди других цифр и не перепутать с шестёркой.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запись цифр в начальной школе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девятки две заметные части: круг и хвостик.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на числовом ряду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ряду девятка стоит сразу после 8. Это помогает детям видеть порядок чисел и понимать, что счёт движется вперёд шаг за шагом, без пропусков.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Справа от 9 находится 10 — первое круглое двузначное число. Такое соседство особенно удобно для первоклассников: оно подсказывает, где заканчиваются однозначные числа и начинается новый десяток.
</a:t>
            </a:r>
            <a:endParaRPr lang="en-US" sz="831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число 9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пар чисел, которые вместе дают девятку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9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Девятку можно разложить на 1 и 8: если соединить эти части, получится ровно 9. Это самый простой способ увидеть состав числа.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варианты — 2 и 7, 3 и 6, 4 и 5. Все пары разные, но результат всегда один, поэтому девятку удобно проверять по нескольким разложениям.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состав числа хорошо запомнен, считать становится легче и спокойнее. Девятка уже не кажется «сложной», а становится знакомой и послушной.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упражнения развивают гибкость счёта. Ребёнок начинает быстрее находить недостающую часть и увереннее работать с примерами на сложение.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предметов лучше пересчитывать по одному, не торопясь. Так проще не пропустить ни один кубик, яблоко или фишку, и ответ получается точным.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предметов в группе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Размещаем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разложить предметы парами или в ряд, взгляд не теряется. Даже девять маленьких кружков тогда выглядят аккуратно, и считать их гораздо приятнее.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числа 9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у девятки стоит 8. Оно меньше на один, поэтому помогает понять, какое число идёт прямо перед 9 в счёте.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Справа находится 10. Это число больше на один и показывает, что после девятки начинается новый десяток.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помогают быстро ориентироваться на числовом ряду. Если число рядом с 9, оно обязательно либо на 1 меньше, либо на 1 больше.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больше всех чисел от 1 до 8 и при этом остаётся меньше 10.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от 1 до 10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однозначных чисел девятка занимает первое место по величине.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девятка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шагов до финиша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можно сделать ровно девять шагов и остановиться у финиша. Ребёнок считает вслух, а затем радостно проверяет, не сбился ли он по дороге. Так девятка превращается в маленькое приключение с точным результатом.
</a:t>
            </a:r>
            <a:endParaRPr lang="en-US" sz="91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карандашей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девять карандашей, и каждый из них помогает повторить счёт. Их удобно раскладывать в ряд, чтобы не потерять ни одного. Когда все карандаши посчитаны, девятка сразу становится знакомой и очень наглядной.
</a:t>
            </a:r>
            <a:endParaRPr lang="en-US" sz="921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звёздочек на карточке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задании может быть девять звёздочек, которые нужно раскрасить или соединить. Это уже не просто цифра в тетради, а весёлая картинка для работы. Такой пример помогает увидеть, как число живёт в играх и упражнениях.
</a:t>
            </a:r>
            <a:endParaRPr lang="en-US" sz="91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предметов к цифре 9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считают предметы, затем проверяют количество и записывают его цифрой.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учиться считать до 9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Начинаем с первого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проговаривает числа по порядку: 1, 2, 3. Так счёт становится спокойным и понятным, без пропусков и спешки.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Считаем знакомые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игрушки, хлопки, шаги или картинки. Когда предметы можно пересчитать своими руками, число 9 запоминается легче.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Доходим до восьмёрки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сбиться на середине ряда. После 8 всегда идёт 9, и это удобно замечать в каждом новом упражнении.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Повторяем весь ряд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повторов закрепляют порядок чисел до 9. Постепенно девятка становится привычной и узнаётся без подсказки.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путать 9 и 6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внимательно посмотреть на форму цифр. У 9 круглая часть сверху, а хвостик направлен вниз и немного в сторону — это помогает отличать её от 6.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пересчёте каждый предмет называют только один раз. Если сбиться или пропустить объект, последнее число может оказаться неверным, поэтому полезно считать медленно и по порядку.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проверка — сравнить запись с образцом и пересчитать ещё раз. Если результат снова совпал, значит, девятка найдена правильно, без хитрых ловушек.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в играх и сказочных заданиях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девятка встречается очень часто: собрать 9 фишек, пройти 9 шагов, найти 9 звёздочек. Такие задания делают счёт живым, а не скучным, как сонная мышка.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сказочных задачах число 9 тоже помогает. Оно добавляет интерес и чуть-чуть волшебства, но остаётся обычным числом, которое нужно точно посчитать и правильно назвать.
</a:t>
            </a:r>
            <a:endParaRPr lang="en-US" sz="96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 число 9 разными способами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удобно разложить в ряд или в две линии. Так видно, что точек ровно девять, а не «примерно много».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звёздочек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Звёздочки делают задание ярким и заметным. Меняется рисунок, но количество остаётся тем же, и это важно запомнить.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палочек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помогают считать по одной и не путаться. Их легко пересчитать ещё раз, если хочется проверить ответ без спешки.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могут быть кубики, яблоки, фишки или кружки. Любые предметы показывают одно и то же число, если их ровно девять.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с девяткой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пересчитываем предметы, затем сверяем результат с записью числа.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полезно изучать число 9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помогает уверенно перейти к числу 10. Ребёнок видит, что после последней однозначной цифры начинается новый десяток, и счёт становится более понятным.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числом 9 тренирует внимание. Нужно не пропустить предмет, не повторить счёт и точно заметить, какое число идёт следом.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девяткой развивается память. Повторяя состав числа и порядок чисел, дети быстрее узнают знакомые варианты и меньше сомневаются в ответе.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учит сравнивать и проверять. Такая аккуратность очень полезна в математике: в ней важно не только считать, но и делать это точно.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задачи с числом 9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задаче количество может увеличиваться. Было 8, добавили ещё один предмет — стало 9. Такие истории показывают, как число появляется в действии, а не только в записи.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задаче количество уменьшается. Было 9, один предмет убрали — стало 8. Здесь важно понять, что изменилось, и аккуратно пересчитать результат ещё раз.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числе 9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— это и число, и цифра 9. Оно стоит после 8 и перед 10, а среди однозначных чисел является самым большим.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можно собрать разными парами: 1 и 8, 2 и 7, 3 и 6, 4 и 5. Итог всегда один — девять.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9 легко узнаётся по круглой части и хвостику. Если присмотреться внимательно, её трудно перепутать, особенно при аккуратной записи.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уже знакома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число 9 помогает считать, сравнивать и проверять ответы без лишней путаницы. Оно открывает дорогу к числу 10 и делает математику чуть увереннее и дружелюбнее.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2026-05-20T12:27:15Z</dcterms:created>
  <dcterms:modified xsi:type="dcterms:W3CDTF">2026-05-20T12:27:15Z</dcterms:modified>
</cp:coreProperties>
</file>