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00" y="980183"/>
            <a:ext cx="9144000" cy="41612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81850" y="977900"/>
            <a:ext cx="6658200" cy="21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Углы: основы геометрии и 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виды углов, их измерение и свойства в задачах.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981849" y="200900"/>
            <a:ext cx="35601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42275" y="1327"/>
            <a:ext cx="5901600" cy="51408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376" y="953250"/>
            <a:ext cx="3389700" cy="32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углы в геометрии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помогают описывать форму фигур, доказывать свойства и решать задачи. В 9 классе без них невозможно уверенно работать с треугольниками, параллельными прямыми, окружностями и чертежами.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1212" y="0"/>
            <a:ext cx="471152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700" y="161425"/>
            <a:ext cx="8001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угла и его элементы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771750" y="1007025"/>
            <a:ext cx="37527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угол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возникает, когда из одной точки выходят два луча. Именно их взаимное расположение задаёт направление поворота и показывает, насколько широко раскрыта фигура.
</a:t>
            </a:r>
            <a:endParaRPr lang="en-US" sz="1127" dirty="0"/>
          </a:p>
        </p:txBody>
      </p:sp>
      <p:sp>
        <p:nvSpPr>
          <p:cNvPr id="12" name="Text 3"/>
          <p:cNvSpPr txBox="1"/>
          <p:nvPr/>
        </p:nvSpPr>
        <p:spPr>
          <a:xfrm>
            <a:off x="771750" y="1779725"/>
            <a:ext cx="37527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угла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точка лучей называется вершиной угла. Она служит опорой для построения и измерения, поэтому при записи и чертеже её выделяют особенно внимательно.
</a:t>
            </a:r>
            <a:endParaRPr lang="en-US" sz="1127" dirty="0"/>
          </a:p>
        </p:txBody>
      </p:sp>
      <p:sp>
        <p:nvSpPr>
          <p:cNvPr id="13" name="Text 4"/>
          <p:cNvSpPr txBox="1"/>
          <p:nvPr/>
        </p:nvSpPr>
        <p:spPr>
          <a:xfrm>
            <a:off x="771750" y="2541925"/>
            <a:ext cx="37527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угла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луча, образующие угол, называют его сторонами. Они ограничивают внутреннюю область и помогают понять, какой именно угол изображён на рисунке или в задаче.
</a:t>
            </a:r>
            <a:endParaRPr lang="en-US" sz="1127" dirty="0"/>
          </a:p>
        </p:txBody>
      </p:sp>
      <p:sp>
        <p:nvSpPr>
          <p:cNvPr id="14" name="Text 5"/>
          <p:cNvSpPr txBox="1"/>
          <p:nvPr/>
        </p:nvSpPr>
        <p:spPr>
          <a:xfrm>
            <a:off x="771750" y="3304125"/>
            <a:ext cx="37527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область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плоскости между сторонами называется внутренней областью угла. Её размер зависит от величины угла: она может быть узкой, широкой или вытянутой вдоль прямой.
</a:t>
            </a:r>
            <a:endParaRPr lang="en-US" sz="1127" dirty="0"/>
          </a:p>
        </p:txBody>
      </p:sp>
      <p:sp>
        <p:nvSpPr>
          <p:cNvPr id="15" name="Text 6"/>
          <p:cNvSpPr txBox="1"/>
          <p:nvPr/>
        </p:nvSpPr>
        <p:spPr>
          <a:xfrm>
            <a:off x="771750" y="4076825"/>
            <a:ext cx="37527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угла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обычно обозначают тремя буквами, например ∠ABC. Средняя буква показывает вершину, а остальные указывают точки на сторонах, чтобы запись была точной и однозначной.
</a:t>
            </a:r>
            <a:endParaRPr lang="en-US" sz="112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6075" y="2890035"/>
            <a:ext cx="4522200" cy="180223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2000" y="128125"/>
            <a:ext cx="8017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углов по градусной мере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057325" y="2750075"/>
            <a:ext cx="28017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углов строится на сравнении их величины с прямым и развёрнутым углом.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градусной мере сразу видно, к какой группе относится угол и как он соотносится с прямым и развёрнутым.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800" y="220433"/>
            <a:ext cx="3230700" cy="9338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5800" y="1238455"/>
            <a:ext cx="3230700" cy="9338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5800" y="2256467"/>
            <a:ext cx="3230700" cy="9338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5800" y="3274510"/>
            <a:ext cx="3230700" cy="9338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00792" y="4556582"/>
            <a:ext cx="7221000" cy="43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углы узнаются в повседневных предметах
</a:t>
            </a:r>
            <a:endParaRPr lang="en-US" sz="2429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307100" y="359245"/>
            <a:ext cx="4514700" cy="656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 и стрелка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ножницы раскрыты немного, между их лезвиями виден острый угол. Такой же рисунок создаёт наконечник стрелы или карандаш, когда его кончик очень узкий и чётко направлен вперёд.
</a:t>
            </a:r>
            <a:endParaRPr lang="en-US" sz="1147" dirty="0"/>
          </a:p>
        </p:txBody>
      </p:sp>
      <p:sp>
        <p:nvSpPr>
          <p:cNvPr id="10" name="Text 3"/>
          <p:cNvSpPr txBox="1"/>
          <p:nvPr/>
        </p:nvSpPr>
        <p:spPr>
          <a:xfrm>
            <a:off x="4307100" y="1377268"/>
            <a:ext cx="4514700" cy="656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окно, парта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легко найти в углу книги, тетради, окна или парты. Эти предметы удобны для наблюдения, потому что их края обычно пересекаются под ровным и привычным для глаза углом.
</a:t>
            </a:r>
            <a:endParaRPr lang="en-US" sz="1147" dirty="0"/>
          </a:p>
        </p:txBody>
      </p:sp>
      <p:sp>
        <p:nvSpPr>
          <p:cNvPr id="11" name="Text 4"/>
          <p:cNvSpPr txBox="1"/>
          <p:nvPr/>
        </p:nvSpPr>
        <p:spPr>
          <a:xfrm>
            <a:off x="4307100" y="2395279"/>
            <a:ext cx="4514700" cy="656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Дверь и крышка коробки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дверь открыта широко, образуется тупой угол. Подобное можно увидеть у крышки коробки или у раскрытого веера: пространство между сторонами становится заметно больше, чем при прямом угле.
</a:t>
            </a:r>
            <a:endParaRPr lang="en-US" sz="1147" dirty="0"/>
          </a:p>
        </p:txBody>
      </p:sp>
      <p:sp>
        <p:nvSpPr>
          <p:cNvPr id="12" name="Text 5"/>
          <p:cNvSpPr txBox="1"/>
          <p:nvPr/>
        </p:nvSpPr>
        <p:spPr>
          <a:xfrm>
            <a:off x="4307100" y="3413291"/>
            <a:ext cx="4514700" cy="65631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и натянутая нить
</a:t>
            </a:r>
            <a:pPr algn="l" indent="0" marL="0">
              <a:lnSpc>
                <a:spcPct val="100000"/>
              </a:lnSpc>
              <a:buNone/>
            </a:pPr>
            <a:r>
              <a:rPr lang="en-US" sz="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Развёрнутый угол соответствует прямой линии, поэтому его удобно представить как полностью расправленную линейку или туго натянутую нить. В таком положении стороны как будто сливаются в одно направление.
</a:t>
            </a:r>
            <a:endParaRPr lang="en-US" sz="107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углов по величине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градусная мера, тем шире раскрывается угол и тем дальше расходятся его стороны.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значений показывает переход от узкого угла к максимально раскрытому.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617393" y="1406774"/>
            <a:ext cx="3909219" cy="23299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360°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полный оборот, от которого удобно отсчитывать половину и четверть круга.
</a:t>
            </a:r>
            <a:endParaRPr lang="en-US" sz="4168" dirty="0"/>
          </a:p>
        </p:txBody>
      </p:sp>
      <p:sp>
        <p:nvSpPr>
          <p:cNvPr id="5" name="Text 2"/>
          <p:cNvSpPr txBox="1"/>
          <p:nvPr/>
        </p:nvSpPr>
        <p:spPr>
          <a:xfrm>
            <a:off x="425350" y="4378000"/>
            <a:ext cx="66108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мера позволяет точно сравнивать углы, записывать их величину и проверять построения на чертеже.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505" y="173575"/>
            <a:ext cx="7769141" cy="3218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99700" y="4595175"/>
            <a:ext cx="71787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транспортиром на уроке геометрии.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004100" y="3507525"/>
            <a:ext cx="77742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угла транспортиром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7031" y="0"/>
            <a:ext cx="217493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850575" y="100075"/>
            <a:ext cx="5984400" cy="5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 и его устройство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373550" y="1047050"/>
            <a:ext cx="5461500" cy="8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прибора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 чаще всего делают в форме полукруга. Такая форма удобна, потому что позволяет измерять углы в пределах от 0° до 180° и хорошо видеть деления шкалы.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1373550" y="2059384"/>
            <a:ext cx="5461500" cy="8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прибора есть центр, нулевая линия и деления шкалы. Эти элементы помогают точно поставить транспортир на чертёж и определить, откуда начинается отсчёт угловой величины.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373550" y="3071709"/>
            <a:ext cx="5461500" cy="8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шкалы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транспортиров нанесены две шкалы, и это помогает измерять угол в разных направлениях. Важно выбрать ту, где отсчёт начинается с 0° со стороны нужной стороны угла.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1373550" y="4084034"/>
            <a:ext cx="5461500" cy="8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сторона угла совпадает с делением 65° или 115°, ответ зависит от выбранной шкалы. Поэтому при чтении результата нужно внимательно смотреть на направление отсчёта, а не только на число.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4400" y="1639190"/>
            <a:ext cx="4714800" cy="18651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44650" y="128125"/>
            <a:ext cx="47148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сравнивать углы без измерения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99800" y="1647300"/>
            <a:ext cx="2480100" cy="18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сравнения можно сделать на глаз, но для точного ответа всё равно нужен измерительный инструмент.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оценка полезна для проверки, но надёжный результат даёт только измерение транспортиром.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144400" y="4076200"/>
            <a:ext cx="47148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617393" y="1406774"/>
            <a:ext cx="3909219" cy="23299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именно такую сумму всегда дают два смежных угла.
</a:t>
            </a:r>
            <a:endParaRPr lang="en-US" sz="4168" dirty="0"/>
          </a:p>
        </p:txBody>
      </p:sp>
      <p:sp>
        <p:nvSpPr>
          <p:cNvPr id="5" name="Text 2"/>
          <p:cNvSpPr txBox="1"/>
          <p:nvPr/>
        </p:nvSpPr>
        <p:spPr>
          <a:xfrm>
            <a:off x="425350" y="4378000"/>
            <a:ext cx="66108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позволяет быстро находить неизвестный угол в чертеже без дополнительных измерений.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вокруг одной точки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сектор на диаграмме показывает часть полного оборота. Такое представление помогает видеть, как отдельные углы складываются в целое.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сумма вокруг точки всегда равна 360°, поэтому неизвестный угол находят вычитанием известных частей.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0200" y="171450"/>
            <a:ext cx="8283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30200" y="1447350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напротив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 появляются при пересечении двух прямых и лежат друг напротив друга. Их легко узнать по общей вершине и отсутствию общей стороны.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30200" y="2687825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свойство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углы всегда равны. Если один из них найден, второй сразу определяется без дополнительных построений и измерений, что особенно удобно в задачах на чертеже.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90900" y="1447350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применять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вертикальных углов используют при решении уравнений, когда на рисунке даны значения только одного угла. Это сокращает число вычислений и помогает проверить ответ.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90900" y="2687825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обратить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путать вертикальные углы со смежными: у вертикальных углов стороны являются продолжениями друг друга, а у смежных одна сторона общая.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505" y="173575"/>
            <a:ext cx="7769141" cy="3218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99700" y="4595175"/>
            <a:ext cx="71787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свойствах смежных, вертикальных углов и суммы вокруг точки.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004100" y="3507525"/>
            <a:ext cx="77742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неизвестный угол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762" y="2572885"/>
            <a:ext cx="2732399" cy="25696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426" y="2572885"/>
            <a:ext cx="2732399" cy="256962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927" y="2572947"/>
            <a:ext cx="2732269" cy="256950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углы можно увидеть вокруг нас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26759" y="999350"/>
            <a:ext cx="2732399" cy="1436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и стрелки
</a:t>
            </a:r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циферблате углы постоянно меняются: минутная и часовая стрелки то расходятся, то сближаются. По ним удобно показывать, как одна и та же конструкция может образовывать разные величины в течение дня.
</a:t>
            </a:r>
            <a:endParaRPr lang="en-US" sz="1368" dirty="0"/>
          </a:p>
        </p:txBody>
      </p:sp>
      <p:sp>
        <p:nvSpPr>
          <p:cNvPr id="11" name="Text 3"/>
          <p:cNvSpPr txBox="1"/>
          <p:nvPr/>
        </p:nvSpPr>
        <p:spPr>
          <a:xfrm>
            <a:off x="3159406" y="999350"/>
            <a:ext cx="2732399" cy="1436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лестница
</a:t>
            </a:r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лестницах, крышах и оконных рамах углы помогают делать конструкцию удобной и устойчивой. Если деталь расположена неверно, её форма сразу становится заметной даже без измерительных приборов.
</a:t>
            </a:r>
            <a:endParaRPr lang="en-US" sz="1368" dirty="0"/>
          </a:p>
        </p:txBody>
      </p:sp>
      <p:sp>
        <p:nvSpPr>
          <p:cNvPr id="12" name="Text 4"/>
          <p:cNvSpPr txBox="1"/>
          <p:nvPr/>
        </p:nvSpPr>
        <p:spPr>
          <a:xfrm>
            <a:off x="6091907" y="999350"/>
            <a:ext cx="2732269" cy="1436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и спортплощадка
</a:t>
            </a:r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перекрёстках, дорожных знаках и спортивной разметке углы задают направление и помогают ориентироваться. Здесь геометрия становится частью повседневного пространства, а не только страниц учебника.
</a:t>
            </a:r>
            <a:endParaRPr lang="en-US" sz="136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углы используются чаще всего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области по-своему опираются на точность: где-то важна форма, где-то направление, а где-то симметрия и удобство восприятия.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роль углов связана с созданием и контролем формы, но они одинаково важны и для практических измерений, и для ориентирования.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8866" y="2750150"/>
            <a:ext cx="4056619" cy="2082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2000" y="128125"/>
            <a:ext cx="8017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работе с углами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057325" y="2750075"/>
            <a:ext cx="28017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быстро увидеть, где чаще всего возникают неточности при измерении и вычислении углов.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формулами, а с внимательностью: нужно правильно читать чертёж, шкалу и условие задачи.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задания по геометрии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1590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62005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0970" y="1155650"/>
            <a:ext cx="259875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5261" y="1179310"/>
            <a:ext cx="312100" cy="2496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 черчении и координатной плоскости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84046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черчении углы задают размеры деталей, помогают проводить аккуратные линии и соединять элементы без перекосов. От них зависит, насколько точным получится готовый чертёж.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454461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поворота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углы показывают, как меняется направление луча или фигуры при повороте. Это удобно для изучения движения и построения изображений.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624864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многоугольников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построении многоугольников и орнаментов углы определяют, каким будет контур, где появится симметрия и как элементы будут повторяться в узоре.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795267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9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углами подготавливает к более сложным геометрическим построениям и задачам, где нужно сочетать чертёж, вычисление и анализ расположения фигур.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0200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об углах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30200" y="952436"/>
            <a:ext cx="6946200" cy="6644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угла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образуют две стороны-луча и общая вершина. По этим элементам можно точно записать и распознать любую фигуру на чертеже.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30200" y="1685318"/>
            <a:ext cx="6946200" cy="6644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Единица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 — основная единица измерения углов в школьной геометрии. Она позволяет сравнивать углы и записывать их величину кратко и понятно.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30200" y="2418200"/>
            <a:ext cx="6946200" cy="6644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Острый, прямой, тупой и развёрнутый углы различают по градусной мере. Это самая простая классификация, которая помогает быстро ориентироваться в задачах.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0200" y="3151086"/>
            <a:ext cx="6946200" cy="6644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и вертикальные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 дают 180°, а вертикальные углы равны. Эти свойства чаще всего применяют при вычислении неизвестных величин по рисунку.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30200" y="3883952"/>
            <a:ext cx="6946200" cy="6644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вокруг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несколько углов образованы вокруг одной точки, их сумма равна 360°. Это правило удобно использовать в задачах с пересечением лучей и прямых.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07874" y="1015875"/>
            <a:ext cx="5404800" cy="22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 — язык формы и 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углов помогает понимать чертежи, измерять фигуры и находить неизвестные величины. Эти знания пригодятся не только на уроках геометрии, но и в реальных жизненных ситуациях.
</a:t>
            </a:r>
            <a:endParaRPr lang="en-US" sz="3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2026-06-03T10:48:58Z</dcterms:created>
  <dcterms:modified xsi:type="dcterms:W3CDTF">2026-06-03T10:48:58Z</dcterms:modified>
</cp:coreProperties>
</file>