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третьего мира на рубеже XX–XXI веков: общая картина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рост населения и поиск пути к развитию определяли жизнь многих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термин «третий мир» стал спорным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холодной войны так называли страны, не входившие ни в западный, ни в социалистический блок. Позже выражение заменяли более нейтральным термином «развивающиеся страны». После 1945 года многие государства получили независимость, но унаследовали слабую экономику и зависимость от бывших метрополий.
</a:t>
            </a:r>
            <a:endParaRPr lang="en-US" sz="1619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экономики развивающихся стран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многих государств держались на продаже одного-двух видов сырья или сельхозпродукции: нефти, меди, кофе, какао, хлопка и чая. Это делало бюджет зависимым от мировых цен.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специализация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развивалась в отдельных центрах и отраслях, тогда как современный сектор услуг и высокие технологии только складывались. Во многих странах фабрик было мало, а оборудование устаревало.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промышленность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работала в сельском хозяйстве, а многие — в неформальном секторе. Заработки были низкими и нестабильными, поэтому семьи часто жили без накоплений и социальной защиты.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школ, больниц, дорог и электросетей тормозила развитие. Даже там, где появлялся экономический рост, он не сразу улучшал повседневную жизнь большинства людей.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уровне жизни по регионам мира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заметны уже по доле людей, живущих в крайней бедности. Там, где выше образование и доходы, быстрее растут города и услуги.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World Development Indicators; оценки по регионам мира, около 2000 года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тяжелые условия сохранялись в Африке к югу от Сахары: бедность сдерживала развитие школ, больниц, транспорта и промышленности.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и появление трущоб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уезжали в столицы и крупные порты в поисках работы, учебы и более надежной жизни. Города росли быстрее, чем создавались новые рабочие места и жилье.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миграции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Водопровод, канализация, электричество и общественный транспорт не успевали за ростом населения. Из-за этого целые районы оставались без привычных городских услуг и нормальной санитарии.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удобств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окраинах возникали плотные поселения из самодельных домов и временных построек. Люди жили тесно, рядом с рынками и дорогами, но часто без благоустройства и юридической защиты.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кварталы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Перенаселенность усиливала загрязнение, пробки и нехватку чистой воды. Для многих семей переезд не сразу приносил улучшение, а иногда лишь менял сельскую бедность на городскую.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риски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во многих странах было моложе 15 лет.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демографические оценки конца 1990-х — начала 2000-х годов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возрастной состав означал, что государствам нужно было одновременно строить школы, больницы и искать работу для быстро растущего поколения.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показателей развития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даже среди развивающихся стран уровень жизни сильно различался. Одни государства уже имели более высокий доход и грамотность, другие заметно отставали.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«третьего мира» не было единого уровня развития: различия между странами могли быть очень большими даже по базовым показателям.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UNESCO и оценки ООН за 2000 год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круг бедности и отставания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связь между образованием, здоровьем, доходами и возможностями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грамотность населения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обучение было слишком дорогим или слишком далёким. В сельских районах дети нередко тратили часы на дорогу, поэтому посещение школы становилось нерегулярным.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недоступна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из школы уходили девочки, дети из бедных семей и жители отдалённых деревень. Ранний труд в семье или на полях нередко считался важнее учёбы.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шансы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школ было мало, а учебников и подготовленных преподавателей — ещё меньше. Из-за этого даже открытые классы не всегда давали качественные знания.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учителей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грамотность передавалась из поколения в поколение: без образования труднее получить хорошую работу, а значит, семье сложнее выйти из бедности и поддержать детей в учёбе.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вода и эпидемии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детская смертность обычно сочеталась с нехваткой чистой воды и слабой первичной медицинской помощью. В таких условиях инфекции распространялись особенно быстро.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UNICEF и Всемирный банк, оценки по регионам мира около 2000 года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тяжелые показатели были в странах Африки к югу от Сахары: слабая медицина и эпидемия ВИЧ резко ухудшали здоровье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управляла жизнью деревни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или наводнение могли за несколько недель изменить жизнь целого района. Потеряв урожай, семьи отправлялись в ближайшие города, где искали работу на рынках, стройках и в портах, а сельский пейзаж постепенно пустел и беднел.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неурожай уводит семьи в города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деревнях посевы зависели почти только от сезона дождей. Если осадки приходили вовремя, хлеба и зерна хватало на год; если дождь задерживался, люди видели сухую землю, редкие деревья и пустые колосья, а урожай становился очень скромным.
</a:t>
            </a:r>
            <a:endParaRPr lang="en-US" sz="1119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ждет дождя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295" y="1472075"/>
            <a:ext cx="2717210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долг и зависимость от мирового рынка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государственных денег уходила на проценты и выплаты по займам. Из-за этого школам, больницам и дорогам доставалось меньше средств, чем было нужно для нормального развития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съедал бюджет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 нефти, кофе, меди или хлопка менялись вместе с мировым спросом. Когда цены падали, бюджет сразу испытывал нехватку денег, а планы на развитие приходилось сокращать.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цены колебались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индустриальных государствах замедлялся рост, спрос на сырьё и сельхозпродукцию снижался. Это быстро отражалось на зарплатах, занятости и возможности покупать импортные товары и оборудование.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зависел от богатых стран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сочетании долга и нестабильного экспорта экономика становилась особенно хрупкой. Даже небольшое потрясение могло вызвать дефицит бюджета, рост цен и новые заимствования.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кризисам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 его влияние на развитие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независимости страны унаследовали границы, транспортные линии и хозяйственную специализацию, созданные в интересах метрополий. Это сказывалось на распределении ресурсов и темпах роста.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банка, ЮНЕСКО и региональных исторических обзоров; около 2000 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сырьевая зависимость и сельская занятость, тем труднее было быстро поднять грамотность и создать сильную промышленность.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1945–1960-е: независимость и слабые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1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государства получили независимость, но не успели создать устойчивую армию, суды и систему управления. Споры о границах и власти часто переходили в кризисы.
</a:t>
            </a:r>
            <a:endParaRPr lang="en-US" sz="147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1970–1990-е: перевороты и гражданские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и Азии борьба за контроль над ресурсами и столицей приводила к переворотам, мятежам и затяжным войнам, разрушающим хозяйство.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1990-х: гуманитарные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Анголе, Руанде, Сьерра-Леоне и Афганистане насилие вызвало массовое беженство, гибель людей и остановку школ, больниц и торговли.
</a:t>
            </a:r>
            <a:endParaRPr lang="en-US" sz="1567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нарастали конфликты и кризисы власти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531" y="1345200"/>
            <a:ext cx="4177038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странах третьего мира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термин скрывал разные модели развития: от индустриализации и экспорта товаров до сырьевой зависимости и долговой нагрузки.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историко-экономическим данным о развивающихся регионах на рубеже XX–XXI веков
</a:t>
            </a:r>
            <a:endParaRPr lang="en-US" sz="1103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группы стран пути развития сильно различались: одни наращивали промышленность, другие оставались зависимыми от сырья и внешних кредитов.
</a:t>
            </a:r>
            <a:endParaRPr lang="en-US" sz="14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жизнь, где бедность сильнее всего бьёт по семье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и посёлках женщины продавали овощи, носили воду, ухаживали за младшими детьми и одновременно искали хоть какой-то заработок. Рядом часто стояли простые торговые ряды, а помощь государства была почти незаметной.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на рынке и дети рядом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очередь в маленькую амбулаторию могла растянуться на часы. Если в семье было много детей и не хватало денег на лекарства, болезнь быстро превращалась в серьёзную проблему, а старшие вынуждены были пропускать школу.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 дверей клиники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экономического роста к рубежу веков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чаще приходил там, где развитие шло сразу по нескольким направлениям, а не только через добычу и продажу ресурсов. Инвестиции в людей и дороги давали более прочный 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моделей развития развивающихся стран по материалам Всемирного банка и ООН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сырьевой базы недостаточно: устойчивый рост опирается на школы, транспорт, энергетику и новые рабочие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международная помощь превращалась в результат — или не давала его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ООН, Всемирного банка, МВФ и гуманитарных программ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1787223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к рубежу нового века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телефоны и новые каналы связи помогали быстрее передавать новости, координировать торговлю и связывать отдалённые районы с городами, хотя охват оставался неравным.
</a:t>
            </a:r>
            <a:endParaRPr lang="en-US" sz="118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становилась доступнее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 интернет постепенно входили в школы, офисы и крупные предприятия. Однако для многих семей и сельских районов такие возможности ещё долго оставались недосягаемыми.
</a:t>
            </a:r>
            <a:endParaRPr lang="en-US" sz="118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цифровые технологии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внешней торговли молодёжи требовались стабильная занятость и понятные перспективы. Без этого бедность и неформальная работа продолжали определять повседневную жизнь.
</a:t>
            </a:r>
            <a:endParaRPr lang="en-US" sz="1157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рабочие места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зависимость от погоды и неурожаев, странам нужны были орошение, техника, дороги и хранение урожая. Без этого продовольственная проблема сохранялась.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требовало обновления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и сегодня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 третьего мира показывает, что бедность и отставание не возникают из одной причины. На результат влияют образование, мир, управление, инвестиции и умение развивать хозяйство так, чтобы жизнь людей становилась лучше.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2026-06-01T05:48:03Z</dcterms:created>
  <dcterms:modified xsi:type="dcterms:W3CDTF">2026-06-01T05:48:03Z</dcterms:modified>
</cp:coreProperties>
</file>