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разнообразная группа с уникальными признаками и экологией.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экологические группы современных млекопитающих: основные темы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200 миллионов лет назад и пережили вымирания, освоив все континенты. Они адаптировались к самым разным климатическим условиям, начиная от тропиков и заканчивая Арктикой.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расселение млекопитающих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и теплоизоляция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защищает тело и помогает сохранять тепло в холодных условиях. Это позволяет млекопитающим поддерживать постоянную температуру тела, что важно для их выживания.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и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млекопитающих вырабатывают молоко, необходимое для питания детёнышей в первые недели жизни. Это уникальная черта обеспечивает рост и развитие молодняка.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 и сложное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сложный мозг способствует обучению и социальному взаимодействию. Это позволяет млекопитающим выстраивать сложные отношения и использовать различные стратегии выживания.
</a:t>
            </a:r>
            <a:endParaRPr lang="en-US" sz="1095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характеристики млекопитающих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6500 видов млекопитающих официально зарегистрированы, что демонстрирует огромное биоразнообразие этой группы.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6500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учёными на сегодняшний день.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Зоологический институт, 2022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группы млекопитающих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водные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 обитают преимущественно на суше, а водные приспособились жить в реках, морях и океанах благодаря специализированным адаптациям.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и летающие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животные совмещают жизнь на суше и в воде, а летающие приобрели способность активного полёта, используя уникальные морфологические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конечности и разнообразие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млекопитающие обладают сильными лапами, помогая охотиться или добывать растения. Они делятся на травоядных и хищников, что делает их важной частью экосистемы.
</a:t>
            </a:r>
            <a:endParaRPr lang="en-US" sz="1096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наземных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и волки — хищники, олени и антилопы — травоядные. Эти млекопитающие приспособлены к разным ландшафтам и демонстрируют высокую скорость и выносливость.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наземных млекопитающих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водных млекопитающих к среде обитания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 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имеют стройное тело и плавники, позволяющие им легко перемещаться в воде на больших скоростях и избегать хищников.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и дыхание под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жировой слой сохраняет тепло, а способность задерживать дыхание позволяет им длительное время оставаться под водой без воздуха.
</a:t>
            </a:r>
            <a:endParaRPr lang="en-US" sz="10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и 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и выдры имеют перепончатые лапы для эффективного плавания и густой мех, который остаётся сухим, защищая от холода и влаги.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строят плотины и норы на берегах рек, заботясь о безопасности. Питаются разнообразной пищей — как водной, так и наземной, что увеличивает шансы на выживание.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поведение полуводных млекопитающих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эхолокация помогает им ориентироваться в темноте и ловить добычу, что делает их успешными ночными охотниками в разнообразных средах.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летающих млекопитающих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— единственная группа млекопитающих, способная к настоящему полёту, благодаря кожистым перепонкам между удлинёнными пальцами.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млекопитающих по экологическим группам
</a:t>
            </a:r>
            <a:endParaRPr lang="en-US" sz="2069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летающие млекопитающие занимают подавляющую часть фауны, отражая их успешную адаптацию к разным средам.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полуводные виды меньше по численности, но играют важную роль в экосистемах водных биотопов.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зоологический реестр, 2023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под землёй они обладают мощными копательными конечностями, почти полностью закрытыми глазами и очень острым обонянием, а также способны чувствовать вибрации почвы, что помогает ориентироваться в темноте.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Полуподземные млекопитающие: примеры и приспособления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полуподземным млекопитающим относятся кроты, слепыши и землеройки, обитающие преимущественно под землёй в сложных разветвлённых норах. Эти животные проводят много времени в подземных ходах в поисках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и полудревесные млекопитающие: особенности анатомии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млекопитающие, такие как белки и коалы, имеют цепкие пальцы и острые когти для уверенного лазания по деревьям. У многих видов хвост выполняет функцию дополнительной опоры, что помогает сохранять равновесие.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Полудревесные животные, например еноты и лазающие крысы, сочетают наземные и древесные навыки. Они отличаются острым зрением и слухом, что позволяет своевременно обнаруживать опасность с высоты и быстро реагировать.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851094"/>
            <a:ext cx="4014300" cy="19835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признаков экологических групп млекопитающих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по формам тела, способам передвижения, питанию и адаптациям для разных экологических групп.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поведение млекопитающих чётко связаны с их средой обитания, обеспечивая выживание и успешное приспособление.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Зоология, 2021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в саваннах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насчитывает около 400 тысяч особей. Этот вид предпочитает открытые ландшафты саванн, где использует мощный хобот для добычи воды и пищи.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на арктических просторах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обитает в суровых условиях Арктики и насчитывает примерно 25 тысяч особей. Он адаптирован к жизни на льду и охоте на морских млекопитающих.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речной дельфин — редкий обитатель вод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индийского речного дельфина составляет менее 2000 особей. Этот вид встречается в реках Ганга и Брахмапутра и находится под угрозой исчезновения.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ареалы распространения известных видов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 способствуют переработке органических остатков, а также распространению семян и спор, поддерживая сложный баланс в пищевых цепях и здоровье природных сообществ.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млекопитающих в природе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занимают разные экологические ниши: они могут быть хищниками, контролируя популяции других животных, или травоядными, влияя на растительность и структуру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млекопитающих: современные примеры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корова, обитавшая в прибрежных водах, исчезла к концу XVIII века из-за интенсивной охоты и изменений среды обитания.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редким видам включают браконьерство, разрушение естественных местообитаний, загрязнение и последствия изменения климата.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и амурский тигр — редкие хищники, охраняемые на территории Дальнего Востока России, их численность восстановляется благодаря природоохранным программам.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млекопитающих к городской среде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млекопитающие, такие как ежи и белки, находят укрытия в постройках, парках и подвалах, используя новые источники корма, включая мусор и кормушки.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 лисы демонстрируют высокую приспособляемость к шуму и активности людей, развивая смелое поведение для выживания в населенном окружении.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современное разнообразие млекопитающих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продолжает оставаться серьёзной угрозой, особенно для крупных и редких видов, несмотря на законодательные запреты.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и изменение климата влияют на условия жизни, снижая численность и нарушая миграционные пути видов.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существенно сокращают естественные местообитания многих млекопитающих, делая их уязвимыми к исчезновению.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некоторые млекопитающие успешно адаптируются к новым условиям, находя пищу и убежище в городах и изменённых ландшафтах.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популяций млекопитающих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было организовано множество заповедников и национальных парков для защиты естественных ареалов млекопитающих.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реинтродукции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реализуются проекты по возвращению исчезающих видов, таких как амурский тигр и бизон, в природу.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учёт численности и включение видов в Международную Красную книгу помогают контролировать состояние популяций.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повышают осведомлённость населения и поддерживают бережное отношение к дикой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млекопитающих — залог устойчивости природы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экосистемах, и сохранение их разнообразия необходимо для стабильности биосферы. Каждый человек может помочь, поддерживая и защищая природные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2026-05-07T13:43:04Z</dcterms:created>
  <dcterms:modified xsi:type="dcterms:W3CDTF">2026-05-07T13:43:04Z</dcterms:modified>
</cp:coreProperties>
</file>