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философии и образования формирует личность и общество.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философия: основные темы и значимость
</a:t>
            </a:r>
            <a:endParaRPr lang="en-US" sz="261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раскрывает смысл и ценности образования, помогая развивать критическое мышление и уважение к разным взглядам. Она тесно связана с историей формирования учебных систем и личности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философия важна для образования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 диалог как метод 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обучал через вопросы и диалог, побуждая учеников мыслить самостоятельно и глубоко анализировать понятия и моральные принципы.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 гармоничное воспитание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подчеркивал важность воспитания тела, души и разума, создавая идею всестороннего развития личности через образование.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обучение через исследование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разрабатывал методы наблюдения и активного обсуждения, заложив основы системного знания и научного подхода к обучению.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корни образования в Древней Греции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Конфуцианство: образовательные идеи Древнего Китая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считал важным постоянное самообразование и совершенствование через изучение классических текстов и моральных норм.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обучались уважению к старшим, дисциплине и этикету — основам гармоничного общежития и личной ответственности.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традиции продолжают влиять на образовательные системы Восточной Азии, акцентируя внимание на коллективизме и самодисциплине.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образования в исламском мире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мыслители видели образование как путь к Богу и человечности, объединяя религию и науку.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Медресе при дворцах преподавали не только религиозные науки, но и медицину, математику, философию.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развитию логики, аргументации и этики для формирования целостной личности.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этой эпохи легли в основу многих современных образовательных традиций исламского мира.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образование для всех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Коменский настаивал на обучении независимо от социального положения, что стало революционной идеей в XVII веке.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обучения на родном языке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рекомендовал использовать родной язык учеников и иллюстрации для лучшего понимания материала и заинтересованности в учебе.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«Великая дидактика»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труде Коменский изложил систематический подход к обучению, который стал базой для современной школьной педагогики.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Амос Коменский и основы современной педагогики
</a:t>
            </a:r>
            <a:endParaRPr lang="en-US" sz="21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педагогическая философия и развитие образования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сформулировал идеи педагогики как науки, обращая внимание на воспитание нравственных качеств.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стимулировал развитие науки и образования в России, подчеркнув их роль для прогресса общества.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связывал образование с гражданским долгом и патриотизмом, влияя на содержание школьных программ.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Просвещения: философия и образовательные реформы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выступали за светское образование, доступное всем через отмену сословных барьеров.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призывали к развитию самостоятельности мышления и критического отношения к традициям.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учебные заведения, ориентированные на развитие разума и практических навыков.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реформы заложили основы современного образовательного общества и массового обучения.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Личностно-ориентированный подход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ставит в центр внимание на индивидуальные особенности и развитие уникальных способностей каждого ученика.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Проблемное обучение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решать реальные задачи, что способствует развитию критического мышления и практических умений.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сотрудничество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технологий и командных проектов помогает ученикам работать вместе и адаптироваться к современным требованиям.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основы образовательных реформ сегодня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философия Средних веков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XII-XIII веков активно развивали философские дисциплины — схоластику, логику и этику.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того времени формировала мораль, право и культурные нормы средневекового общества.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образование контролировалось церковью и велось на латинском языке, что влияло на содержание обучения.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античных идеалов в образовании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внимание вновь уделяется идеям Древней Греции и Рима. Учёные и философы начинают ценить человека как творческую личность с широкими возможностями самовыражения.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Леонардо да Винчи и Эразма Роттердамского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подчеркивал важность любопытства и наблюдения, а Эразм Роттердамский призывал к гуманному образованию, развивающему добродетели и умение мыслить.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творческого мышления и индивидуальных способностей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Возрождения, такие как Монтень, заявляли о необходимости развивать у учеников самостоятельность и широту знаний для полноценного роста личности.
</a:t>
            </a:r>
            <a:endParaRPr lang="en-US" sz="77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образование в эпоху Возрождения
</a:t>
            </a:r>
            <a:endParaRPr lang="en-US" sz="25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эпохи Просвещения и её влияние на школы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XVIII века, включая Джона Локка и Жана-Жака Руссо, акцентировали важность свободы и разума в образовательном процессе.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становились доступнее для разных слоёв общества, что содействовало отмене сословных ограничений на обучение.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Распространялись идеи терпимости и уважения к различным взглядам, способствовавшие развитию светского образования.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Просвещения заложили фундамент для образования, отделённого от религии, что открыло путь для научного подхода.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Гумбольдта о целостном образовании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фон Гумбольдт разработал концепцию образования, направленную на всестороннее развитие личности и свободу мысли внутри школы, что оказало большое влияние на европейские системы.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гимназий в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XIX века появляются гимназии, предоставляющие глубокие знания не только по классическим языкам, но и по гуманитарным и естественным наукам.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и воспитание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массовых школ в Европе нацелено на интеллектуальное и нравственное воспитание, а также физическое развитие учеников, что отражает идеалы эпохи.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формирование образовательных систем и личностный рост
</a:t>
            </a:r>
            <a:endParaRPr lang="en-US" sz="2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философские концепции образования (XX век)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Дьюи предлагал обучение через практическую деятельность, что давало учащимся возможность учиться на опыте и применять знания в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Пиаже исследовал стадии развития мышления у детей, что помогло адаптировать методы преподавания к возрастным возможностям.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особое внимание уделялось формированию научного мировоззрения и коллективизма, что отражалось в содержании и организации обучения.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подход в образовании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методики ставят в центр внимание к индивидуальным потребностям ученика, развивая критическое мышление и эмоциональный интеллект.
</a:t>
            </a:r>
            <a:endParaRPr lang="en-US" sz="83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мультимедийные ресурсы значительно расширили возможности обучения, позволили внедрить дистанционное и интерактивное образование.
</a:t>
            </a:r>
            <a:endParaRPr lang="en-US" sz="78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проектов и командная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школы применяют проектный метод, развивая навыки сотрудничества, коммуникации и решения комплексных задач в реальном времени.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подходы: философия, инновации и технологии
</a:t>
            </a:r>
            <a:endParaRPr lang="en-US" sz="1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Инклюзия: философия равных возможностей в школах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Инклюзивное образование объединяет детей с разными особенностями в одной среде, обеспечивая равные права и возможности обучения.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включают уважение к различиям и поддержку индивидуального подхода к каждому ученику.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федеральный закон, обеспечивающий нормативную и финансовую поддержку инклюзивных школ.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способствует формированию толерантности и социальной сплочённости уже в школьной среде.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философий образования в разных странах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философских направлений и особенностей образовательных систем трёх стран, демонстрирующий разнообразие подходов.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глубоко влияют на методы преподавания и цели образования в разных культурах.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образовательных исследований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XXI века: интерактивное обучение и философия мышления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медиа и образовательных игр делает процесс обучения более мотивирующим и доступным.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школы активно внедряют групповые проекты и обсуждения, стимулируя сотрудничество и критическое мышление у учеников.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дебаты в классе развивают навыки аргументации и умение анализировать различные точки зрения.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lifelong learning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становится процессом на всю жизнь, позволяющим людям постоянно развивать свои знания и навыки независимо от возраста и профессии.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онлайн-курсов и приложений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образовательные платформы дают доступ к качественным материалам и программам, позволяя учиться гибко и по собственному расписанию.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образовании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глобальных проектов и обмены опытом стимулируют развитие и доступность образования по всему миру.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обучение: философия саморазвития сегодня
</a:t>
            </a:r>
            <a:endParaRPr lang="en-US" sz="2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продолжают формировать цели и методы образования, помогая воспитывать самостоятельных и ответственных граждан в условиях современного мира.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как фундамент образования будущего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2026-05-10T13:30:14Z</dcterms:created>
  <dcterms:modified xsi:type="dcterms:W3CDTF">2026-05-10T13:30:14Z</dcterms:modified>
</cp:coreProperties>
</file>