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речи: путевые записки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дороге, местах и впечатлениях автора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записки: о дороге и впечатлениях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передают не только маршрут, но и взгляд автора на увиденное. Этот жанр встречается в литературе, публицистике, школьных работах и современных туристических текстах.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путевых записок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обычно выстраивается по ходу поездки: от отправления к остановкам и новым впечатлениям. Читатель как будто идет или едет вместе с автором.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движение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объединяет точность описания и живое чувство. Именно это сочетание делает путевые записки не сухим отчетом, а увлекательным рассказом.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фактов и эмоций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ярким подробностям читатель легко представляет дорогу, остановки и события. Возникает ощущение, что путешествие происходит прямо на его глазах.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присутствия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 просто сообщает факты, а показывает, как он сам воспринимает увиденное. Поэтому в тексте слышны личная оценка, удивление, интерес или восхищение.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«я»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записках важны названия мест, указания времени, описание дороги, погоды, транспорта и людей. Эти детали делают повествование конкретным и убедительным.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и близкие жанры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путевые записки отличаются от других жанров 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объединяют дорожные наблюдения и личный взгляд автора, а их главный признак — движение по маршруту.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жанров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путевая запись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сохранить ощущение пути и постепенного открытия новых мест.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содержание путевых записок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часто появляются названия городов, улиц, рек, музеев и других мест. Они помогают читателю понять, где именно происходит путешествие и каков его маршрут.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замечает погоду, транспорт, дорогу, жилье, еду и особенности природы. Такие подробности делают запись живой и показывают, как меняется впечатление от поездки.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подробности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короткие диалоги, встреченные попутчики, экскурсоводы и местные жители. Через них путешествие становится не только описанием места, но и рассказом о людях.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встречи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обязательно показывает, что именно его удивило, порадовало или запомнилось. Благодаря этому факты не выглядят сухими и превращаются в личный рассказ.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часто включают сведения о памятниках, музеях, старинных зданиях и других интересных объектах. Это помогает соединить наблюдение с познавательной частью текста.
</a:t>
            </a:r>
            <a:endParaRPr lang="en-US" sz="959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Достопримечательности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содержание путевых записок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жанра путевых записок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элементы чаще всего создают основу текста и делают его интересным для читателя.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описание места и личные впечатления; именно они формируют жанр и поддерживают интерес к дороге.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путевых записок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«ехал», «шел», «добирался» и «возвращался» передают сам процесс пути. Они помогают читателю почувствовать, что путешествие развивается шаг за шагом.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называет несколько признаков подряд, описание становится богаче. Читатель замечает не одну деталь, а целую картину места, дороги или остановки.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деталей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делают текст образнее и ярче. С их помощью обычный предмет или пейзаж становится запоминающимся, а настроение путешествия передается точнее.
</a:t>
            </a:r>
            <a:endParaRPr lang="en-US" sz="938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и эпитеты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описание наглядным: узкая дорога, высокий берег, тихий двор, солнечное утро. Такие слова помогают увидеть место глазами автора.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прилагательные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путевые записки интересно читать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город в путевых записках может выглядеть по-разному, потому что автор показывает его через собственные впечатления. Это делает текст живым и индивидуальным.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взгляд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узнает не только о месте, но и о дороге, природе, людях и местных обычаях. Такой текст одновременно рассказывает и учит замечать окружающий мир.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сведения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вывеска, редкий предмет, необычная еда или интересная встреча сразу привлекают внимание. Именно такие мелочи делают описание убедительным и легко запоминающимся.
</a:t>
            </a:r>
            <a:endParaRPr lang="en-US" sz="1189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детали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передают ощущение дороги, перемен и открытия новых мест. Читатель словно сам отправляется в путь и видит все глазами автора.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путешествия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80800" y="1564045"/>
            <a:ext cx="24465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79579"/>
            <a:ext cx="279600" cy="248533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появляются в жанре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описывают улицы, дома, площади, сельские дороги и общую картину места. Через такие наблюдения читатель лучше представляет, куда именно привело путешествие.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деревни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музеев, памятников и исторических мест дает автору материал для точных наблюдений. Такие темы добавляют тексту познавательную ценность.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 музеи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записках часто встречаются реки, леса, поля, горы и погода. Природные картины помогают передать настроение дороги и меняют тон всего текста.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пейзажи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Поезд, автобус, машина, пеший путь или переправа становятся частью рассказа. Именно дорога связывает отдельные впечатления в единое путешествие.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дорога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Проводники, экскурсоводы, попутчики и местные жители делают запись более живой. Через встречи автор показывает не только место, но и его человеческую сторону.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пути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 путевых записках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особенностями жанра в учебных текстах.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записках выразительность создается точными словами и яркими наблюдениями, а не вымыслом.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становится выразительным, когда автор точно отбирает факты и слова. Особенно важны детали, которые помогают увидеть место и почувствовать атмосферу.
</a:t>
            </a:r>
            <a:endParaRPr lang="en-US" sz="13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075" y="962520"/>
            <a:ext cx="8545200" cy="2036161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3774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в школьной практике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61077" y="3903225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путевые записки удобно писать об экскурсиях, поездках, походах, посещении музеев, театров и исторических мест. Такой текст легко связать с личным опытом ученика.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361102" y="3547000"/>
            <a:ext cx="15138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темы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214511" y="3903225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школьной экскурсии, записной книжки и значков маршрута помогает представить, как рождается такой текст и какие наблюдения в него входят.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214536" y="3547000"/>
            <a:ext cx="15138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Иллюстративность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501152" y="3903225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школьная работа должна показывать отношение автора к увиденному. Тогда текст звучит живо и отличается от обычного отчета.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01177" y="3547000"/>
            <a:ext cx="15138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787794" y="3903225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короткие, ясные предложения и точные детали: название улицы, необычный экспонат, интересный разговор или впечатление от дороги.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787819" y="3547000"/>
            <a:ext cx="15138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074435" y="3903225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важно указать место, дату и маршрут, а затем добавить одно-два наблюдения. Это помогает сделать текст конкретным, а не просто перечислительным.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074460" y="3547000"/>
            <a:ext cx="15138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путевые записки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жанра, по которым можно проверить 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путевых записках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 простым перечислением городов и остановок выглядит сухо, если за названиями нет наблюдений, подробностей и впечатлений автора. Читателю трудно почувствовать путь.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без описания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события описаны беспорядочно, читателю трудно следить за движением. Путевые записки должны сохранять последовательность пути и понятную связь между остановками.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маршрута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«красиво», «интересно» и «нормально» мало помогают понять место. Без точных деталей запись теряет выразительность и становится похожей на краткую справку.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тексте отсутствует личное отношение, он превращается в сухой отчет. Для жанра важно, чтобы читатель слышал живой голос автора и его впечатления.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авторского взгляда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путевую запись интересной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жанра путевых записок.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усиливается, когда автор замечает не только место, но и его настроение, звучание, людей и небольшие события, которые запоминаются сильнее общего описания.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конкретика и наблюдательность: они создают ощущение настоящего путешествия и делают текст убедительным для 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и традиция жанра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 А. Гончаров в путевых текстах соединял описание мест с размышлениями о жизни и характере страны. На страницах его произведений чувствуется путь, смена картин и желание точно передать увиденное, словно перед читателем разворачивается дорожная карта воспоминаний.
</a:t>
            </a:r>
            <a:endParaRPr lang="en-US" sz="1157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 широта впечатлений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 П. Чехов умел коротко и метко замечать детали дороги, быта и поведения людей. Его путевые записи напоминают аккуратно сложенный дорожный сундук: в них немного слов, но каждая фраза хранит наблюдение, которое легко представить.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точность и сдержанность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путевых текстах Н. М. Карамзина дорога становится не просто перемещением, а способом увидеть людей, города и обычаи. Его записи ценны вниманием к подробностям и ясным, спокойным взглядом на увиденное. Такой подход стал важной частью традиции жанра.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и путь как наблюдение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899185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87918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8000" y="187918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путевых записок с другими предметами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точно называть города, страны, реки и маршруты. Благодаря географии запись становится понятнее, а путь — нагляднее и достовернее.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Объясняет, почему место важно, какие события с ним связаны и чем оно отличается от других. Так текст приобретает более глубокий смысл.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строить текст, подбирать слова и передавать впечатления. Именно литература учит делать запись связной, яркой и выразительной.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удачной путевой записи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Путевая запись лучше всего воспринимается, когда она выстроена последовательно: от начала маршрута к итоговому впечатлению.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композиция помогает читателю легко следить за движением и запоминать важные наблюдения автора. Структура делает текст цельным и понятным.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жанра путевых записок.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сегодня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записи часто появляются в заметках о городах, музеях и маршрутах. Они помогают быстро передать полезные сведения и атмосферу увиденного места.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заметки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жанр стал более наглядным: тексты дополняют фотографиями, картами и короткими подписями. Но основа остается прежней — дорога и наблюдение.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 и дневники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репортажи тоже используют черты путевых записок, когда автор показывает место через личный взгляд. Это делает информацию живой и запоминающейся.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Репортажи и посты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 путевые записи после экскурсий, поездок и походов. В таких работах особенно важны порядок событий, личное впечатление и конкретные детали.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сочинения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записки: дорога, наблюдение, впечатление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Путевые записки помогают увидеть мир через путь, точные детали и авторские чувства. Этот жанр учит внимательно наблюдать, ясно писать и последовательно передавать свои впечатления.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2026-05-28T17:03:54Z</dcterms:created>
  <dcterms:modified xsi:type="dcterms:W3CDTF">2026-05-28T17:03:54Z</dcterms:modified>
</cp:coreProperties>
</file>