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населения: как и почему меняется число людей на Земле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где живут люди, почему их становится больше или меньше и как это меняет города и быт.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численность населения и зачем её изучают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— это сколько людей проживает на территории в конкретный момент. В географии её используют для сравнения стран, оценки обеспеченности ресурсами и планирования хозяйства. Данные получают из переписей, текущего учёта и оценок ООН.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демографические показатели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 плотность описывают, сколько людей живёт на территории и как они распределены. Эти показатели помогают понимать, насколько тесно заселены регионы.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Рождаемость, смертность и миграционный прирост объясняют изменения населения. Естественный прирост появляется, если рождаемость выше смертности, и наоборот.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демографию влияют возрастной состав, уровень медицины, условия жизни, образование и экономические возможности. Поэтому одинаковая территория может развиваться по-разному со временем.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по историческим этапам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«миллиардами» происходили быстрее в XX веке: важную роль сыграли улучшение здоровья и снижение смертности.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ускорение роста в прошлом и замедление в XXI веке, но численность продолжает увеличиваться за счёт разницы в рождаемости и смертности.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(подборка вех роста населения; ориентиры по годам 1804–2022).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 численности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показывает: очень большое население не всегда означает высокую плотность, потому что территории бывают огромными и по-разному заселёнными.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отличаются по площади и характеру расселения, поэтому плотность населения может быть разной даже при близких значениях численности.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(ООН, актуальные справочные данные).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людей на Земле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людей больше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мира сосредоточена в Азии, особенно в Южной и Восточной Азии. Там больше городов, рабочих мест и развитая инфраструктура, поэтому людям легче жить и учиться.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районы заселены, а другие — почти нет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высокогорья, полярные районы и удалённые острова обычно заселены слабо. Суровый климат, трудная связь и нехватка ресурсов делают проживание там более сложным.
</a:t>
            </a:r>
            <a:endParaRPr lang="en-US" sz="10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6244" y="1460927"/>
            <a:ext cx="526144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растёт: ключевые причины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смертей благодаря медицине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развивается медицина, растёт продолжительность жизни и снижается смертность. В результате рождаемость и смертность складываются в пользу естественного прироста, особенно в детских возрастах.
</a:t>
            </a:r>
            <a:endParaRPr lang="en-US" sz="943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профилактика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профилактические меры помогают предотвратить распространение опасных болезней. Это уменьшает число жертв среди детей и взрослых и делает темпы роста населения более устойчивыми.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улучшение питания снижают заболевания, связанные с водой и дефицитом полезных веществ. Когда здоровье становится стабильнее, выживаемость повышается и население растёт.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образовании и уровне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 высоким уровнем жизни рождаемость обычно ниже, а рост населения замедляется. Образование и планирование семьи влияют на то, сколько детей появляется в семьях.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рождаемости и смертности в разных регионах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низким доступом к медицине смертность может быть выше, а в более обеспеченных — ниже. Поэтому естественный прирост получается разным.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регионами показывает, что уровень жизни, медицина и образование тесно связаны с тем, насколько рождаемость превосходит смертность.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региональные демографические данные (типовые характеристики по регионам; без привязки к одному конкретному году).
</a:t>
            </a:r>
            <a:endParaRPr lang="en-US" sz="7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изменение численности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демографические процессы и причины изменений: естественный прирост и миграцию, далее — последствия для расселения и инфраструктуры.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 условия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показывает, сколько людей приходится на 1 км². В густонаселённых районах выше потребность в дорогах, общественном транспорте, водоснабжении и комфортном жилье.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означает больше коммунальных услуг и сложнее организовать городские службы. Поэтому важны планирование и согласование работы транспорта, сетей и инфраструктуры.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малонаселённых районах труднее содержать школы, больницы и транспорт на каждую маленькую группу людей. Зато больше пространства и природных территорий, где можно сохранять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545" y="1073232"/>
            <a:ext cx="5742909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сельская местность: различия по населению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города быстрее растут и требуют больше инфраструктуры, а сельские территории сильнее зависят от природных условий и расселены более разреженно.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людей и возможности, поэтому там выше плотность и темпы роста. В сельской местности плотность ниже, а изменения численности зависят от условий жизни и доступности услуг.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географии; данные в учебных целях не требуют единого статистического набора.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три возрастные группы. Соотношение между ними важно для того, какие услуги нужны обществу в данный момент.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доля детей высока — растёт спрос на образование. Если больше пожилых — усиливается потребность в медицине, пенсиях и поддержке.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возрастных групп: 0–14, 15–64, 65+; без указания долей (учебная визуализация).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в руках и новые маршруты: переезд ради работы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очередей у вокзала: люди едут туда, где нужен труд и есть шанс на стабильный доход. Кто-то планирует поездку заранее, кто-то уезжает быстро. На карте такие перемещения складываются в заметные потоки между регионами и городами.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вывесок и объявлений: миграция ради учёбы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университетов и общежитий запоминаются объявлениями о наборах и расписаниями занятий. Студенты приезжают из других городов, чтобы получить специальность, и нередко остаются, если находят стажировку и работу. Этот «образовательный» маршрут меняет численность и возрастной состав территорий.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чемодан и главный выбор: переселение ради безопасности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изображениях чаще всего видны аэропорты и временные пункты размещения. Семьи уезжают, когда безопасность становится главным условием жизни. Перемещения могут быть вынужденными и происходить волнами, поэтому резкие изменения численности заметны не только в стране прибытия, но и в местах выезда.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фактор изменения численности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населения: как получают точные данные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(обычно за месяцы)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списки территорий, обучают переписчиков и подготавливают бланки/анкеты. Это нужно, чтобы все вопросы задавались одинаково и данные были сопоставимыми.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Переписной день и сбор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обычно проводится раз в 10 лет: фиксируют возраст, пол, состав семьи, место жительства и другие сведения. Учет ведут по людям, находящимся на территории в конкретный момент.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обработка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анализируют, устраняют ошибки и выпускают итоговые отчёты. Затем их используют для сравнения регионов, прогнозов и планирования школ, больниц, дорог и жилья.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крупнейших городов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сильную концентрацию жителей в городах-мегаполисах: Москва и Санкт-Петербург выделяются по численности более других центров.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крупнейшими городами и остальными выше, чем кажется на первый взгляд. Это объясняет, почему транспорт и жильё в больших агломерациях развивают особенно активно.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сведения о численности населения городов (значения в презентации даны как «более», без точной методики подсчёта).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быстрого роста населения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людей становится слишком много и быстро, городу труднее обеспечивать жильём семьи. Увеличивается спрос, растут цены и усложняется планирование новых районов и коммуникаций.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Нагрузку получают школы и больницы: очереди увеличиваются, а кадров может не хватать. Требуются новые учреждения и транспортные маршруты, чтобы люди могли добираться вовремя.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давление на дороги и общественный транспорт. Машин и поездок становится больше, возникают пробки, а из-за нехватки рабочих мест часть жителей вынуждена дольше искать работу.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обостряются вопросы ресурсов: чистой воды, продовольствия и энергии. В некоторых странах дополнительно усиливается уплотнение застройки, и растёт риск нехватки свободных территорий.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767850"/>
            <a:ext cx="4452300" cy="1964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численность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действуют по-разному в разных странах и регионах: меняются рождаемость, смертность и миграционные потоки, а вместе с ними — и общая численность населения.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численность меняется не одним показателем. На неё влияет сочетание здоровья, образования, возможностей для жизни, безопасности и культурных норм.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демографических закономерностей (рождаемость, смертность, миграция) без привязки к конкретной стране.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роста населения мира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показывают продолжающийся рост, но с замедлением после середины века. В разных регионах динамика будет заметно отличаться.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рост замедляется, это означает изменение возрастной структуры. Для планирования нужны разные решения в регионах с быстрым и слабым увеличением населения.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(прогнозы; ориентиры в презентации: 2030 — 8,5 млрд, 2050 — 9,7 млрд).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15599"/>
            <a:ext cx="462724" cy="41131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населения важна для будущего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становится больше или меньше, меняются спрос на товары и услуги. Это влияет на занятость, развитие предприятий и масштабы городского строительства.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экологические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повышает потребление воды, энергии и еды. Демографические данные помогают оценивать риски для окружающей среды и управлять природными ресурсами.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и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связана с потребностью в школах, больницах, транспорте и жилье. Планирование снижает очереди и помогает поддерживать комфортные условия.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изменениях населения меняются потоки людей и нагрузка на дороги, метро и коммунальные системы. Государства заранее согласуют развитие инфраструктуры с демографией.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постоянно меняется — и это нормально
</a:t>
            </a:r>
            <a:endParaRPr lang="en-US" sz="3914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определяется рождаемостью, смертностью и миграцией. В одних регионах люди прибывают, в других — сокращается или стареет состав. Эти данные нужны для точных прогнозов и планов развития.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2026-05-13T22:26:11Z</dcterms:created>
  <dcterms:modified xsi:type="dcterms:W3CDTF">2026-05-13T22:26:11Z</dcterms:modified>
</cp:coreProperties>
</file>