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языки разных эпох: почему английский важен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языки меняли историю, науку и жизнь людей — и почему английский стал главным сейчас.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читать тексты, понимать инструкции, общаться в интернете и говорить о школе, семье, хобби и поездках. Он часто встречается в играх, фильмах, песнях и названиях знакомых брендов.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семикласснику иностранный язык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1,4 млрд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используют английский как родной, второй или иностранный язык.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Ethnologue, 2024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объясняет, почему английский стал главным языком международного общения, науки, образования и технологий.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067611"/>
            <a:ext cx="3848986" cy="20130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 менялись языки влияния и в каких сферах они были особенно важны.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эпоха выдвигала свой язык благодаря власти, торговле, культуре и знаниям.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сведения по истории языков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разных эпох и их главные роли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8875" y="3284829"/>
            <a:ext cx="3677700" cy="12713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Латынь: язык науки, права и слов в современных языках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Римской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Латынь была языком Рима, а позже стала важной для церкви, науки и права в Европе. Через неё передавались правила, тексты и знания между странами.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в науке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медицинские и юридические слова имеют латинские корни. Именно поэтому латинские формы до сих пор встречаются в учебниках, справочниках и названиях видов.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 современных языках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и русском языках есть слова латинского происхождения, например doctor и video. Латинские корни также заметны в биологии, медицине и школьной терминологии.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не показывает точные доли всех языков, но хорошо виден переход научного центра и рост роли английского в публикациях.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научное общение сместилось к англоязычному миру, особенно в XX–XXI веках.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истории науки и языков международного общения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науки в разные века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VIII век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язык становится важным языком знаний в странах от Испании до Центральной Азии. В городах появляются центры учёбы, где собирают и переводят научные тексты.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IX–XII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арабский переводят труды по математике, астрономии, медицине и философии. Учёные развивают эти знания дальше и создают собственные открытия.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переводы в Европу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через арабский язык в европейские языки входят слова algebra, algorithm и zero. Вместе со словами распространяются и новые научные идеи.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язык и достижения учёных Средневековья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усиливаются влияние, престиж и распространение языка.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язык становится международным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 млн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говорят по-испански по всему миру.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Ethnologue, 2024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важен не только в Европе и Латинской Америке, но и в музыке, кино, литературе и путешествиях.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переговоров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XVII до начала XX века французский был главным языком дипломатии в Европе. На нём писали договоры, вели переписку между дворами и обсуждали важные политические решения.
</a:t>
            </a:r>
            <a:endParaRPr lang="en-US" sz="1337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слова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французская лексика особенно заметна в моде, кухне, искусстве и спорте. Слова café, menu, ballet и boutique знакомы многим, даже если человек не изучает французский.
</a:t>
            </a:r>
            <a:endParaRPr lang="en-US" sz="1337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язык: дипломатия, мода и культура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английский помогает людям из разных стран быстро находить общие слова в учёбе, работе и повседневном общении.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сейчас играют цифровая среда, образование и бизнес: именно они удерживают английский как главный международный язык.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и современных факторов распространения английского языка; диаграмма носит иллюстративный характер.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английский стал самым распространённым языком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963" y="1949450"/>
            <a:ext cx="388803" cy="444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274" y="1999151"/>
            <a:ext cx="431180" cy="344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7774" y="1999151"/>
            <a:ext cx="431180" cy="344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5924" y="1956033"/>
            <a:ext cx="431180" cy="4311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0424" y="1956033"/>
            <a:ext cx="431180" cy="4311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английский нужен школьнику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читать задания, короткие тексты и правила, а также понимать названия тем и разделов в учебнике. Это особенно полезно на уроках и при самостоятельной подготовке.
</a:t>
            </a:r>
            <a:endParaRPr lang="en-US" sz="1289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и приложения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кнопки, меню и инструкции на телефоне, компьютере и в приложениях написаны по-английски. Даже небольшое знание слов помогает быстрее понять, как пользоваться техникой безопасно и уверенно.
</a:t>
            </a:r>
            <a:endParaRPr lang="en-US" sz="1259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интернет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играх, чатах и на сайтах часто встречаются простые английские слова, команды и подсказки. Они помогают общаться с игроками, искать информацию и пользоваться цифровыми сервисами.
</a:t>
            </a:r>
            <a:endParaRPr lang="en-US" sz="1318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 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слышен в песнях, видео и фильмах, поэтому ученик может узнавать знакомые фразы и выражения. Это развивает слуховое понимание и делает язык более живым и понятным.
</a:t>
            </a:r>
            <a:endParaRPr lang="en-US" sz="1318" dirty="0"/>
          </a:p>
        </p:txBody>
      </p:sp>
      <p:sp>
        <p:nvSpPr>
          <p:cNvPr id="14" name="Text 6"/>
          <p:cNvSpPr txBox="1"/>
          <p:nvPr/>
        </p:nvSpPr>
        <p:spPr>
          <a:xfrm>
            <a:off x="720636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 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поездок английский часто помогает спросить дорогу, прочитать вывеску, заказать еду или понять объявление. Он служит удобным языком общения, когда люди говорят на разных родных языках.
</a:t>
            </a:r>
            <a:endParaRPr lang="en-US" sz="12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4215" y="2728778"/>
            <a:ext cx="3075572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в каких эпохах разные языки особенно влияли на общество и какие сферы были для них главными.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языка связано не только с числом носителей, но и с его ролью в науке, власти, культуре и международном общении.
</a:t>
            </a:r>
            <a:endParaRPr lang="en-US" sz="1393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роли языков в разных эпохах; обобщение учебного материала.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влияния языков по сферам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млрд+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говорят на китайском как на родном языке, поэтому он имеет огромное значение для торговли и технологий.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Ethnologue: Languages of the World, 2024; оценка числа носителей китайского языка.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Мандаринский китайский особенно важен в производстве, международном бизнесе и экономических связях стран Азии и других регионов.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212" y="1838326"/>
            <a:ext cx="1967924" cy="27049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 науке, литературе и космосе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стал основой произведений Пушкина, Толстого, Чехова и многих других классиков. Через литературу он сформировал богатую культурную традицию, известную далеко за пределами России.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и техническая сфера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долгое время использовался в науке, технике и образовании во многих странах Восточной Европы и Евразии. На нём закрепились важные термины и профессиональная лексика.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эпоха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период первых полётов человека в космос русский язык особенно часто звучал в международной космической отрасли. Он связан с историей пилотируемой космонавтики и инженерных достижений.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языка от расширения носителей до международного статуса или постепенного ослабления.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язык меняется и набирает влияние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родными носителями и общим числом пользователей особенно заметна у английского языка, который часто изучают как второй.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Китайский лидирует по числу носителей с рождения, а английский — по числу тех, кто использует его как язык международного общения.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Ethnologue: Languages of the World, 2024; округлённые оценки числа носителей и пользователей.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по числу носителей сегодня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Интернет, онлайн-курсы и социальные сети усиливают роль языков, которые нужны для быстрого обмена информацией. Английский особенно заметен в цифровом пространстве и на учебных платформах.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Переводчики и умные помощники упрощают общение между людьми разных стран, но не заменяют изучение языков. Они помогают понимать текст быстрее, а не полностью знать язык.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Многоязычное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и студентам всё чаще нужны не один, а несколько языков: для учёбы, обменов, поездок и будущей профессии. Это повышает шансы на успешное общение в разных странах.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идентичность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росте международных языков местные языки остаются важными для семьи, традиций и культуры. Они сохраняют память народа и помогают чувствовать связь с родной страной.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будущего: технологии, образование и общение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080767"/>
            <a:ext cx="3848986" cy="1986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задачи разные языки выполняют сегодня и где школьник может встретить их чаще всего.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международный язык особенно силён в своей области, но английский сегодня наиболее универсален для науки, образования и цифровой среды.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современных функций международных языков по учебным и общественным сферам.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языки и их современные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 — это ключ к истории и будущему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языков показывает, как тесно связаны речь, культура, наука и власть. Изучая языки, мы лучше понимаем мир, можем общаться шире и узнавать людей разных стран и эпох.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2026-05-29T10:36:11Z</dcterms:created>
  <dcterms:modified xsi:type="dcterms:W3CDTF">2026-05-29T10:36:11Z</dcterms:modified>
</cp:coreProperties>
</file>