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многозначных чисел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большие примеры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вокруг нас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числа встречаются в магазинах, книгах, на дорогах и в классе. Умножение помогает быстро считать одинаковые группы предметов. Главное — знать разряды и аккуратно записывать цифры.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многозначное число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347 можно разобрать на 3 сотни, 4 десятка и 7 единиц. Если помнить разряды, легче понять, какую роль играет каждая цифра.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1 256 устроено похожим образом: здесь есть 1 тысяча, 2 сотни, 5 десятков и 6 единиц. Разряды помогают не перепутать цифры местами.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видим число по частям, оно уже не кажется огромным и страшным. Получается почти как лего: сначала детали, потом крепкая конструкция.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 тоже можно собрать из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483 можно представить как 400 + 80 + 3. Это похоже на конструктор: маленькие части складываются в одно большое число, и считать так намного легче.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256 — это не одна гора, а несколько холмиков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256 удобно записать как 200 + 50 + 6. Так сразу видно, сколько в нём сотен, десятков и единиц. Большое число становится понятным по кусочкам.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Разложим число на части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умножать многозначное число на однозначное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помогает не запутаться в разрядах и переносах.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умножения в столбик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 единиц: 3 × 4 = 12. Внизу пишем 2, а 1 переносим в следующий разряд. Тут важно не спрятать перенос, он очень любит убегать.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умножаем десятки: 3 × 3 = 9. К этому числу прибавляем перенесённую 1 и получаем 10. Здесь уже появляется новый разряд.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умножаем сотни: 3 × 2 = 6. Записываем 6 слева, и получается ответ 702. Все цифры стоят на своих местах.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писать аккуратно по разрядам, пример не путается. Столбик помогает считать спокойно и без лишней спешки, как настоящий математический помощник.
</a:t>
            </a:r>
            <a:endParaRPr lang="en-US" sz="9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2049" y="0"/>
            <a:ext cx="323980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7265" y="2256588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умножении на 10, 100 или 1000 число как будто шагает влево по разрядам. К нему добавляются нули: 47 × 10 = 470, 47 × 100 = 4 700.
</a:t>
            </a:r>
            <a:endParaRPr lang="en-US" sz="957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10, 100 и 1000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417265" y="3715325"/>
            <a:ext cx="39756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разрядов добавляется, тем крупнее становится результат. Но сам способ очень простой: нужно лишь помнить, куда «переезжают» цифры, и не забыть нули.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двузначное число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Разделяем двузначное число на десятки и единицы. В примере 45 × 12 это 45 × 10 и 45 × 2.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300355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каждую часть отдельно. Получаются 450 и 90 — два промежуточных ответа, как два кирпичика.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5737100" y="1694050"/>
            <a:ext cx="24006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части: 450 + 90. Так получаем общий результат и видим, как устроено умножение.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 двузначное число в столбик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считают по единицам, потом по десяткам, а затем складывают результаты.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 перенос, и тогда ответ сразу становится неверным. Лучше каждый раз внимательно смотреть, не «переехала» ли лишняя единица в следующий разряд.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нули в ответе. Если умножаем на 10, 100 или 1000, нули нужны обязательно. Без них число получается слишком маленьким и очень грустным.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цифры записывают не по разрядам, и столбик начинает путаться. Спокойная и аккуратная запись помогает избежать ошибок лучше любой спешки.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умножение, можно выполнить обратное действие: разделить получившийся ответ на один из множителей. Если результат совпадает с исходным числом, вычисление сделано верно.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после 36 × 4 = 144 удобно проверить так: 144 ÷ 4 = 36. Такая проверка особенно полезна в длинных примерах, где легко ошибиться в одном разряде.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умножения делением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по частям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разложи число на удобные части, например 48 как 40 и 8. Так видно, какие действия нужно выполнить, и пример становится намного спокойнее.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умножь каждую часть отдельно на 7: 40 × 7 и 8 × 7. У каждого маленького действия ответ находится быстрее, чем у большого целого числа.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сложи полученные результаты: 280 + 56 = 336. Такой способ помогает понять, откуда берётся ответ, и не теряться в вычислениях.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умножении больших чисел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удобно считать большие примеры шаг за шагом, чтобы не пропустить разряды, промежуточные ответы и проверку результата.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заменить 198 на 200, становится легче понять, каким должен быть ответ. Прикидка помогает заметить совсем странный результат ещё до проверки.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быстро оценить, насколько ответ должен быть близок к правильному значению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темы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умножение нужно в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 в 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корзине несколько упаковок одинакового товара, умножение помогает быстро узнать общую цену или количество. Так не нужно складывать одно и то же много раз, а касса не успевает скучать.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на экскурсии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каждом классе по много учеников, удобно считать сразу группами. Например, несколько классов по одинаковому числу детей дают большое общее количество, и умножение экономит время и силы.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игрушки и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часто встречаются одинаковые предметы: наборы тетрадей, книги на полке, игрушки в коробках. Умножение помогает быстро подсчитать всё вместе и не сбиться на длинном счёте.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пример решается по шагам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417832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Увидеть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спокойно прочитать запись и понять, какие числа нужно умножить. Это как посмотреть на карту перед дорогой: сразу ясно, куда идти дальше.
</a:t>
            </a:r>
            <a:endParaRPr lang="en-US" sz="1079" dirty="0"/>
          </a:p>
        </p:txBody>
      </p:sp>
      <p:sp>
        <p:nvSpPr>
          <p:cNvPr id="8" name="Text 3"/>
          <p:cNvSpPr txBox="1"/>
          <p:nvPr/>
        </p:nvSpPr>
        <p:spPr>
          <a:xfrm>
            <a:off x="3306903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Посчитать по частям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пример разбивают на маленькие действия. Сначала считают один разряд, потом другой, чтобы не смешать цифры и не потерять перенос.
</a:t>
            </a:r>
            <a:endParaRPr lang="en-US" sz="1079" dirty="0"/>
          </a:p>
        </p:txBody>
      </p:sp>
      <p:sp>
        <p:nvSpPr>
          <p:cNvPr id="9" name="Text 4"/>
          <p:cNvSpPr txBox="1"/>
          <p:nvPr/>
        </p:nvSpPr>
        <p:spPr>
          <a:xfrm>
            <a:off x="6195974" y="2045836"/>
            <a:ext cx="25062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Собрать и проверить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сложения промежуточных ответов смотрят, похож ли итог на разумный результат. Если всё выглядит верно, можно с улыбкой сказать: пример покорён!
</a:t>
            </a:r>
            <a:endParaRPr lang="en-US" sz="10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готовый ответ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по простому пути: сначала оценка, потом внимательный просмотр записей и повторное вычисление коротким способом.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на уроке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цифры аккуратно, чтобы каждая стояла в своём разряде. Ровная запись помогает не перепутать единицы, десятки и сотни, даже когда пример становится длиннее.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торопись с переносом: сначала проверь, сколько получилось в текущем разряде. Маленькая пауза сейчас лучше, чем большая ошибка потом, когда ответ уже написан.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Записывай промежуточные результаты отдельно, чтобы видеть весь ход решения. Тогда пример не превращается в загадку, а остаётся понятной цепочкой маленьких шагов.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Начинай с коротких примеров, а потом переходи к более длинным. Так рука привыкает к записи, а голова — к спокойному счёту без лишней суеты.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для закрепления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60500" y="2524642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Попробуй решить 124 × 3, разложив число на 100, 20 и 4. Потом сложи три маленьких результата и проверь, не пропущен ли перенос.
</a:t>
            </a:r>
            <a:endParaRPr lang="en-US" sz="957" dirty="0"/>
          </a:p>
        </p:txBody>
      </p:sp>
      <p:sp>
        <p:nvSpPr>
          <p:cNvPr id="8" name="Text 3"/>
          <p:cNvSpPr txBox="1"/>
          <p:nvPr/>
        </p:nvSpPr>
        <p:spPr>
          <a:xfrm>
            <a:off x="460500" y="3715327"/>
            <a:ext cx="36798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Затем возьми 56 × 12 и 307 × 4. Сначала найди промежуточные ответы, а потом сравни итог с прикидкой — так станет ясно, всё ли посчитано верно.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числа удобно умножать по разрядам и по частям. Если помнить про перенос, нули и проверку, большой пример уже не пугает, а послушно решается шаг за шагом.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2026-05-24T10:28:50Z</dcterms:created>
  <dcterms:modified xsi:type="dcterms:W3CDTF">2026-05-24T10:28:50Z</dcterms:modified>
</cp:coreProperties>
</file>