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Гомотетия: как фигуры увеличиваются и уменьшаются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закон меняет размер, но сохраняет форму фигуры.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видна гомотетия в жизни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видна гомотетия в жизни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помогает понять, почему одинаковые по форме объекты могут быть разного размера: на картах, в планах, макетах, фотографиях и чертежах пропорции остаются верными.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42200" y="126457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преобразования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гомотетии есть неподвижная точка — центр O. Именно от него отсчитываются все расстояния до исходной точки и её образа, поэтому положение центра задаёт всё преобразование.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2200" y="2188290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A переходит в точку A′ на луче OA или на его продолжении. Это означает, что исходная точка, её образ и центр всегда лежат на одной прямой.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42200" y="311200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 центра до образа меняется по правилу OA′ = |k|·OA. Один и тот же коэффициент действует на все точки фигуры, поэтому сохраняются пропорции её частей.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42200" y="4035721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знака k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положительный, точки A и A′ находятся по одну сторону от центра. Если k отрицательный, образ оказывается по другую сторону, как будто точка прошла через центр.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гомотетии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гомотетии и образ точки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остаётся на 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O не смещается при преобразовании и служит опорой для построения образа. Все лучи и расстояния сравниваются именно с ней, поэтому центр называют неподвижной точкой.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прямая для пары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точка и её образ всегда находятся на одной прямой с центром гомотетии. Это удобный признак: если точки не выстраиваются на одной линии, преобразование задано неверно.
</a:t>
            </a:r>
            <a:endParaRPr lang="en-US" sz="1170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коэффициент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k = 2 расстояния от центра удваиваются, при k = 1 фигура не меняется, а при 0 &lt; k &lt; 1 образ становится меньше исходной фигуры.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правило позволяет быстро строить подобные фигуры без лишних измерений. Достаточно знать центр и коэффициент, чтобы восстановить образ любой вершины и всей фигуры.
</a:t>
            </a:r>
            <a:endParaRPr lang="en-US" sz="12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знак и модуль коэффициента влияют на размер и положение образа.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расстояние при разных коэффициентах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коэффициента показывает, во сколько раз меняется расстояние, а знак — по какую сторону от центра окажется образ.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гомотетии из школьной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один и тот же коэффициент одинаково действует на все отрезки фигуры, а не только на один пример.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отрезка при разных коэффициентах гомотетии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модуль коэффициента, тем длиннее становится образ. Зависимость линейная: длина возрастает прямо пропорционально |k|.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OA′ = |k|·OA для отрезка 4 см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коэффициента показывает, что площадь растёт быстрее, чем длины сторон: если стороны удваиваются, площадь становится в четыре раза больше.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раза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увеличивается площадь фигуры при коэффициенте 2.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площади при гомотетии: S′ = k²S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образа фигуры при гомотетии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по заданному центру и коэффициенту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и подобные треугольники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и подобные треугольники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гомотетии треугольник переходит в подобный треугольник. Углы остаются равными, поэтому фигуры выглядят одинаково, хотя одна из них может быть больше или меньше другой.
</a:t>
            </a:r>
            <a:endParaRPr lang="en-US" sz="140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стороны меняются в одном и том же отношении. Если сторона первого треугольника равна 5 см, а коэффициент равен 1,5, то соответствующая сторона станет 7,5 см.
</a:t>
            </a:r>
            <a:endParaRPr lang="en-US" sz="140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измерений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позволяет быстро находить неизвестные длины без полного пересчёта всех элементов. Достаточно знать одну сторону и коэффициент, чтобы восстановить остальные размеры образа.
</a:t>
            </a:r>
            <a:endParaRPr lang="en-US" sz="140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площади важно не только увеличение сторон, но и то, что изменение происходит по квадрату коэффициента.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коэффициент влияет на площадь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растёт намного быстрее линейных размеров: при трёхкратном увеличении сторон она увеличивается уже в девять раз.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S′ = k²S для квадрата со стороной 3 см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коэффициент гомотетии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 другую сторону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отрицательном коэффициенте точка-образ лежит на той же прямой, но уже по другую сторону от центра. Расстояние меняется по модулю коэффициента, поэтому размер сохраняет нужный масштаб.
</a:t>
            </a:r>
            <a:endParaRPr lang="en-US" sz="1315" dirty="0"/>
          </a:p>
        </p:txBody>
      </p:sp>
      <p:sp>
        <p:nvSpPr>
          <p:cNvPr id="12" name="Text 3"/>
          <p:cNvSpPr txBox="1"/>
          <p:nvPr/>
        </p:nvSpPr>
        <p:spPr>
          <a:xfrm>
            <a:off x="31857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не только увеличивается или уменьшается, но и как бы «переворачивается» относительно центра. Из-за этого ориентация расположения точек становится противоположной, хотя форма и углы остаются теми же.
</a:t>
            </a:r>
            <a:endParaRPr lang="en-US" sz="1298" dirty="0"/>
          </a:p>
        </p:txBody>
      </p:sp>
      <p:sp>
        <p:nvSpPr>
          <p:cNvPr id="13" name="Text 4"/>
          <p:cNvSpPr txBox="1"/>
          <p:nvPr/>
        </p:nvSpPr>
        <p:spPr>
          <a:xfrm>
            <a:off x="61014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 k = -1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 равен -1, каждая точка переходит в симметричную относительно центра. Такое преобразование называют центральной симметрией: расстояния сохраняются, а образ совпадает по размеру с исходной фигурой.
</a:t>
            </a:r>
            <a:endParaRPr lang="en-US" sz="13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реальных объектах гомотетия помогает удобно уменьшать или увеличивать изображения, сохраняя пропорции и форму. Масштаб показывает, во сколько раз изменены размеры.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в реальных примерах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сохраняются форма и пропорции, а меняется только размер. Масштаб позволяет быстро переводить реальные длины в размеры чертежа или модели.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задания; примеры масштабов из школьной геометрии.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35028"/>
            <a:ext cx="292200" cy="29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35028"/>
            <a:ext cx="292200" cy="29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35028"/>
            <a:ext cx="292200" cy="292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гомотетия отличается от движения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не одинаковый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движении фигура переносится, поворачивается или отражается, но не меняет размер. При гомотетии все линейные размеры умножаются на один и тот же коэффициент.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Сохраняются пропорции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преобразования сохраняют форму и соответствие точек, поэтому фигуры остаются узнаваемыми. Но только гомотетия позволяет получить уменьшенную или увеличенную копию исходной фигуры.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 и один коэффициент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описывается перемещением без центра масштабирования. Гомотетия всегда задаётся центром и одним коэффициентом, который одинаково влияет на все расстояния от центра.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что преобразование является гомотетией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проверки по положению точек, расстояниям и углам.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реагирует на изменение коэффициента быстрее, чем кажется на первый взгляд: он растёт так же, как длина стороны, а не как площадь.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периметра и площади при гомотетии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правило: линейные размеры и периметр изменяются в |k| раз, а площадь — в k² раз.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задания; расчёт для квадрата со стороной 2 см.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в архитектуре и искусстве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Макет, который помогает увидеть дом целиком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 делает уменьшенную модель здания, чтобы проверить пропорции фасада, расположение окон и высоту этажей. Такая модель сохраняет форму, но становится удобной для обсуждения и демонстрации.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как точная уменьшенная копия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размеры дома или комнаты переводят в масштаб. Это позволяет разместить на листе целое здание, не теряя соотношений между стенами, дверями и окнами.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Узоры, где фигуры растут и уменьшаются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орнаментах часто повторяются одинаковые элементы разных размеров. Благодаря этому рисунок выглядит цельным: форма остаётся узнаваемой, а изменение размера создаёт ритм и выразительность.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гомотетии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переносом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гомотетию принимают за обычный перенос фигуры. Но при переносе размер не меняется, а при гомотетии все расстояния от центра увеличиваются или уменьшаются одинаково.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знака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учитывать знак коэффициента, легко ошибиться в расположении образа. При отрицательном k фигура оказывается по другую сторону от центра, хотя её форма остаётся той же.
</a:t>
            </a:r>
            <a:endParaRPr lang="en-US" sz="1191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коэффициенты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пытаются растягивать разные стороны по-разному. Это неверно: настоящая гомотетия использует один коэффициент для всех соответствующих точек, сторон и расстояний.
</a:t>
            </a:r>
            <a:endParaRPr lang="en-US" sz="1221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выбрать точку, которая не является центром преобразования. Тогда лучи к соответствующим точкам не совпадают, и построение перестаёт быть гомотетией.
</a:t>
            </a:r>
            <a:endParaRPr lang="en-US" sz="12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видеть, что не все характеристики фигуры изменяются одинаково: одни остаются неизменными, другие зависят от коэффициента по разным правилам.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и что меняется при гомотетии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сохраняются, стороны и периметр растут пропорционально |k|, а площадь — как k². При k=2 площадь увеличивается в 4 раза.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задания; сравнительная модель для случая k = 2.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гомотетию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6035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центр гомотетии и коэффициент k. Без этих данных невозможно понять, как именно должна измениться фигура и в каком направлении строить образ.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020143" y="1659775"/>
            <a:ext cx="16035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Сравнить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Выясните, увеличивается фигура или уменьшается, а также положителен коэффициент или отрицателен. Это помогает сразу понять, где будет расположен образ относительно центра.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770313" y="1659775"/>
            <a:ext cx="16035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Провести лучи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 центр с вершинами исходной фигуры. Эти лучи задают направление, по которому будут находиться соответствующие точки образа.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270623" y="1659775"/>
            <a:ext cx="16035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Проверить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 полученные точки и убедитесь, что стороны параллельны, углы равны, а отношения длин совпадают. Если всё верно, задача решена правильно.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520460" y="1659775"/>
            <a:ext cx="16035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Отложить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луче отложите новое расстояние, равное |k| от исходного. Так получают точки образа, которые соответствуют вершинам исходной фигуры.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Гомотетия: форма та же, размер другой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показывает, как одна и та же фигура может стать больше или меньше, не теряя своей формы. Зная коэффициент и центр, можно уверенно решать задачи и понимать масштаб вокруг себя.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2026-05-29T02:33:27Z</dcterms:created>
  <dcterms:modified xsi:type="dcterms:W3CDTF">2026-05-29T02:33:27Z</dcterms:modified>
</cp:coreProperties>
</file>