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 свела документы в сеть и сделала Интернет местом знаний, учебы и сервисов.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паутина: как веб изменил информатику и повседневную жизнь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 связывает миллиарды страниц и приложений, открываемых в браузере на любых устройствах. В 11 классе это помогает понять сеть, устройство веб-страницы, обмен данными и основы цифровой безопасности. Исторически WWW началась в CERN и стала универсальной платформой общения.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WWW важна для изучения информатики в 11 классе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56" y="16525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Всемирная паутина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Гипертекст и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 — распределённая система документов и ресурсов. Материалы связываются гиперссылками, поэтому пользователь переходит между связанными страницами и быстро находит нужные сведения в разных источниках.
</a:t>
            </a:r>
            <a:endParaRPr lang="en-US" sz="1073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по URL и в браузере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веб-страница получает свой URL-адрес. Браузер обращается к этому адресу и открывает ресурс, превращая набор данных в читаемый интерфейс: текст, ссылки, медиа и формы.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поверх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функционирует как надстройка над Интернетом. Для доставки используются сетевые протоколы, которые обеспечивают связь между клиентом и сервером, чтобы нужные файлы дошли до устройства пользователя.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и HTTPS для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обмен был стандартным, WWW применяет протоколы HTTP и HTTPS. Первый определяет обычную передачу, второй добавляет защищённый режим, повышающий доверие при работе с данными.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HTML, CSS и JavaScript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создаются на языке разметки HTML, оформляются стилями CSS и дополняются логикой на JavaScript. Это позволяет сделать веб не только статичным, но и интерактивным.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веба — URL для адресации ресурсов, HTTP для передачи данных между клиентом и сервером и HTML для описания структуры страницы. В начале 1990-х появились первый веб-сервер и первый браузер, которые сделали идею практичной.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Тима Бернерса-Ли считают создателем Всемирной паутины: он работал в CERN и в 1989 году предложил способ удобного обмена научными материалами между исследователями. Идея быстро стала универсальной, потому что опиралась на понятные всем стандарты.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 Бернерс-Ли и три основы веба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загружается веб-страница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запроса: адрес → поиск сервера → обмен по протоколу → сборка страницы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важны не только числа страниц, но и рост типов ресурсов: от простых сайтов к интерактивным веб-приложениям и сервисам.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 научной системы обмена документами к массовой глобальной среде, в которой ключевую роль сыграли поисковые сервисы и широкополосный доступ.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вехи из учебных описаний развития WWW; точные значения в условии не заданы.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Всемирной паутины с 1991 года до наших дней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43888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как главный инструмент работы с вебом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веб-ресурсов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— это программа, которая открывает веб-страницы и выполняет связанные с ними действия. Он превращает данные с сервера в привычный интерфейс: текст, ссылки, медиа и формы.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и безопасный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инкогнито и контроль cookie снижают следы активности на устройстве. Для школьников это полезно, чтобы безопаснее работать с персональными сервисами и не смешивать контексты.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браузеры поддерживают вкладки, закладки, журнал посещений и режим инкогнито. Это помогает быстро возвращаться к нужным страницам и разделять личную и учебную работу.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мультимедиа и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умеет автоматически заполнять формы, воспроизводить видео и аудио, а также запускать веб-приложения. Благодаря этому многие сервисы работают без установки отдельной программы.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вход в учебные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браузер становится универсальным интерфейсом к поиску, платформам дистанционного обучения, электронным дневникам и облачным ресурсам. Так проще организовать учебные материалы и проекты.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Интернет — инфраструктура передачи данных, а WWW — один из самых известных способов пользоваться этой инфраструктурой.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понимаешь различие «сети» и «сервиса», проще разбираться в том, почему адреса, протоколы и форматы данных работают именно так, как ожидается.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CERN; W3C; учебные материалы по сетевым технологиям.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WWW: что является сетью, а что — сервисом
</a:t>
            </a:r>
            <a:endParaRPr lang="en-US" sz="21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задаёт структуру страницы: заголовки, абзацы, списки, таблицы, ссылки, изображения и формы. Это каркас, по которому браузер понимает, какие элементы где расположены и как их читать.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отвечает за оформление: цвета, шрифты, отступы, выравнивание и размещение блоков. Он также помогает делать страницу адаптивной, чтобы она выглядела корректно на разных размерах экранов и устройствах.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добавляет интерактивность — например, проверку данных в формах, управление меню, анимации и динамическую подгрузку информации. Поэтому веб всё чаще работает как платформа приложений, а не только как документ.
</a:t>
            </a:r>
            <a:endParaRPr lang="en-US" sz="1133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современная веб-страница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использовались веб-каталоги, которые помогали ориентироваться по разделам. Со временем поисковые системы научились индексировать огромные объёмы страниц и подбирать релевантные документы по запросам пользователя.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поисковые сервисы — Google, Яндекс и другие — ранжируют результаты с учётом ключевых слов, качества страницы, ссылок и сигналов поведения. Для школьной практики важно отличать рекламу, проверять источники и оценивать достоверность.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в вебе: от каталогов к поисковым системам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веб чаще всего становится «универсальным интерфейсом»: он помогает искать учебные материалы, общаться, смотреть видео, пользоваться платформами и сервисами повседневных задач.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веб — не только про сайты с текстом: значимую долю занимают видео, обучение и сервисные сценарии, объединяющие бытовые и учебные потребности.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 для демонстрации структуры сценариев; точные проценты зависят от опросов и возрастной группы, конкретные данные не предоставлены.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используют Всемирную паутину школьники и взрослые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расширяет доступ к знаниям: электронные энциклопедии, образовательные платформы и цифровые библиотеки позволяют быстро переходить от темы к источникам.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опирается на веб‑курсы, видеолекции и тестовые системы; ученик получает структуру материала и проверку понимания без привязки к месту.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 проектах становится проще благодаря веб‑средствам: обмен файлами, обсуждения и совместное редактирование поддерживают командное выполнение заданий.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науки и школы важны научные архивы и открытые ресурсы: они помогают сверять факты и находить первичные материалы для рефератов и исследований.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в образовании и науке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веба: от чтения к сотрудничеству и «более умному» поиску
</a:t>
            </a:r>
            <a:endParaRPr lang="en-US" sz="1901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поколениями веба отражают изменение роли пользователя и технологий в веб‑среде.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50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и цифровая экономика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товаров через веб‑интерфейсы объединяет каталог, оплату и доставку. Для бизнеса это канал продаж, для пользователей — быстрый выбор и прозрачные условия заказа.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Онлайн-банкинг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и переводы выполняются через защищенные веб‑сервисы. Пользователь получает доступ к истории операций и управлению счетами без посещения отделения.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Бронирование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бронирования используют веб‑технологии для выбора времени, подтверждения и уведомлений. Это упрощает планирование и снижает количество рутинных звонков.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 сети работает через веб‑витрины, таргетинг и аналитику. Компании получают инструменты продвижения, а пользователи — более релевантные предложения.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предоставляют вычисления, хранение и документы через браузер. Для пользователей это удобство, для компаний — гибкость и масштабирование.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веб делает пользователя соавтором: можно публиковать тексты, фотографии, видео и вести трансляции. Сообщества, блоги и форумы формируют культуру участия, где просмотр и создание идут вместе.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риски: распространяются слухи и дезинформация, усиливаются информационные «пузыри», а алгоритмы рекомендаций могут снижать критичность к источникам и закреплять привычные мнения.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культура участия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фишинге объясняется тем, что поддельные страницы входа и «срочные» сообщения чаще всего нацелены именно на аккаунты подростков.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вред возникает не только технически: вместе с кражей данных и заражением устройства страдают учебная мотивация и психологическое состояние.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учебной наглядности; точные частоты по школьникам зависят от страны и исследований, конкретные статистические данные не предоставлены.
</a:t>
            </a:r>
            <a:endParaRPr lang="en-US" sz="889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веб-среды для школьников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защищает передачу данных между браузером и сервером, снижая риск подмены. Для надежности важно использовать сложные уникальные пароли и не повторять их на разных сайтах.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базовая защита в вебе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защиты включает двухфакторную аутентификацию и внимательную проверку адреса сайта. Перед открытием вложений стоит оценивать отправителя и необходимость файла.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проверка источников помогает отличать факты от фейков, рекламу от мошенничества и манипулятивный контент. Настройки приватности задают, сколько данных о вас может собираться.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477" y="1661225"/>
            <a:ext cx="2698545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помогает увидеть, как веб проходил путь от исследовательского прототипа к массовой глобальной платформе и стандартам для разработчиков.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менял роль пользователя и архитектуру веба: от обмена документами — к социальному взаимодействию, а затем к платформам и сервисам в облаке.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и сводные сведения CERN и W3C.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Всемирной паутины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усилятся требования к приватности и доступности, а также к совместимости стандартов; важными станут энергоэффективность сервисов и защита персональных данных.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Веб-приложения продолжают превращаться в полнофункциональные рабочие среды: интерфейсы будут ближе к настольным программам, но с преимуществом доступности через браузер.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сильнее интегрируется с искусственным интеллектом: персонализированные рекомендации и более контекстный поиск будут помогать быстрее находить нужные сведения.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доля голосовых интерфейсов и сценариев управления «без экрана», поэтому сайты и сервисы будут проектировать с учетом речи, доступности и сценариев диалога.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становится веб в ближайшие годы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 превратила Интернет в удобную среду знаний, общения и работы. Благодаря открытым стандартам веб быстро развивается, а для ученика 11 класса понимание принципов WWW связано с безопасным и осознанным поведением онлайн.
</a:t>
            </a:r>
            <a:endParaRPr lang="en-US" sz="1788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 как фундамент цифровой культуры и информатики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2026-05-12T16:35:57Z</dcterms:created>
  <dcterms:modified xsi:type="dcterms:W3CDTF">2026-05-12T16:35:57Z</dcterms:modified>
</cp:coreProperties>
</file>