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биологически активные вещества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 активные вещества — основные регуляторы жизнедеятельности организмов.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 активные вещества регулируют процессы жизни, от обмена веществ до роста. Впервые концепцию сформулировал И.П. Павлов в XIX веке, заложив основы биохимии и физиологии.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исторический и научный контекст БАВ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биологически активных веществ: основные группы и признаки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БАВ подразделяются по химической природе на витамины, гормоны, ферменты, нуклеиновые кислоты и минеральные вещества с уникальными функциями.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соединения и биогенные амины выделяются как отдельные группы, играющие важную роль в регуляции обменных процессов.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категория БАВ характеризуется отличительными биологическими свойствами и регулирует специфические жизненные функции организма.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также учитывает происхождения веществ: животное, растительное, микробное или синтетическое, что влияет на их биодоступность и действие.
</a:t>
            </a:r>
            <a:endParaRPr lang="en-US" sz="9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05214"/>
            <a:ext cx="4867800" cy="26200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химической структуры различных БАВ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химических структур БАВ с примерами, отражая их биологические функции.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структуры БАВ обеспечивает широкий спектр их биологических функций и специфичность действия.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ГОСТ Р 52349-2005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Липидный бислой мембран формирует барьер, обеспечивая избирательную проницаемость для веществ и поддерживая целостность клетки.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 составе мембран отвечают за транспорт, рецепцию сигналов и взаимодействие с другими клетками, регулируя жизнедеятельность.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БАВ участвуют в формировании рецепторов, способствуют поддержанию электрохимического потенциала и регулируют обмен веществ через мембраны.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клеточных мембран: роль БАВ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обмен веществ, витамины и гормоны регулируют и координируют жизненные функции. Недостаток БАВ ведет к нарушениям метаболизма.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1000+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биохимические исследования (2023)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ферментов участвуют в различных метаболических реакциях, обеспечивая скорейшее прохождение жизненно важных процессов.
</a:t>
            </a:r>
            <a:endParaRPr lang="en-US" sz="19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Антиоксиданты: защитные механизмы и значение для здоровья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действия антиоксидантов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Антиоксиданты нейтрализуют свободные радикалы, предотвращая окислительные повреждения клеточных структур и ДНК. Они играют ключевую роль в защите от преждевременного старения.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витаминов Е и 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Е и С активно защищают клетки организма, уменьшая риск хронических заболеваний и поддерживая иммунитет в условиях окислительного стресса.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Глутатион как внутриклеточный антиоксидант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Глутатион – главный внутриклеточный антиоксидант, восстанавливающий другие антиоксиданты и защищающий клетки от токсических воздействий.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423035"/>
            <a:ext cx="4867800" cy="25842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гормонов, их строение и механизмы действия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структур и способов воздействия пептидных, стероидных и аминокислотных гормонов.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различия гормонов определяют специфику их рецепторов и уникальные физиологические эффекты.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эндокринология, 2022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потребность в основных витаминах: анализ и сравнение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в витаминах меняются с возрастом и сезоном; для подростков нормы выше из-за роста и развития.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обеспечение организма витаминами важно для поддержания здоровья и профилактики дефицитов.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рекомендации РФ по питанию, 2021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витаминов для жизнедеятельности организма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регулируют обмен веществ и поддерживают иммунную защиту, обеспечивая нормальное функционирование всех систем организма.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витаминов В1, С и D приводит к различным заболеваниям, включая рахит, цингу и неврологические расстройства.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способствует усвоению кальция и укреплению костей, что особенно важно в период активного роста подростков.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Антиоксидантные свойства витаминов А и Е защищают клетки от повреждений, снижая риск хронических заболеваний.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ферментов и их биохимические функции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действуют как биологические катализаторы, существенно ускоряя химические реакции, обеспечивая при этом жизненно важные обменные процессы в организме.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расщепляет крахмал до глюкозы, липаза участвует в гидролизе жиров до жирных кислот, а протеаза отвечает за разрушение белков до аминокислот.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или отсутствие конкретных ферментов приводит к нарушениям пищеварения и развитию наследственных заболеваний, таких как непереносимость лактозы и фенилкетонурия.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функции гормонов и их значение для организма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регулируют процессы роста, развития и обмена веществ, поддерживая гомеостаз и адаптацию организма к внешним условиям.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играет ключевую роль в контроле уровня глюкозы в крови, обеспечивая энергетический баланс тканей.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влияет на скорость энергетического обмена, а половые гормоны тестостерон и эстроген формируют вторичные половые признаки.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секреции гормонов вызывают серьезные заболевания, включая сахарный диабет, гипотиреоз и акромегалию, влияя на качество жизни.
</a:t>
            </a:r>
            <a:endParaRPr lang="en-US" sz="9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хранение и передача генетической информации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— двухцепочечная молекула с двойной спиралью, служит основным носителем наследственной информации в клетках.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— одноцепочечная молекула, участвующая в синтезе белков и реализации генетической информации в процессе трансляции.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ДНК приводят к генетическим заболеваниям, таким как серповидноклеточная анемия и муковисцидоз, влияя на здоровье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и их биологическое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фосфор обеспечивают прочность костной ткани и зубов, являясь ее основными структурными компонентами.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гемоглобина, жизненно необходимо для эффективного переноса кислорода в крови.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и натрий участвуют в регуляции водно-солевого баланса и обеспечении правильной передачи нервных импульсов.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и цинк играют важную роль в активации многочисленных ферментов, влияя на метаболические процессы.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381928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781" y="4201430"/>
            <a:ext cx="152888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БАВ: функции и примеры использования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Флавоноиды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антиоксидантную защиту, укрепляют сосудистую систему и участвуют в борьбе с воспалениями в организме.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Алкалоиды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в кофе, чае и опийном маке; обладают возбуждающим, лекарственным и порой токсичным действием (например, морфин).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Терпеноиды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Окрашивают плоды, участвуют в фотосинтезе, обладают противовоспалительными и иммуностимулирующими свойствами.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БАВ широко используют в фармацевтике, косметологии и пищевой промышленности для улучшения здоровья и защитных функций.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источники биологически активных веществ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 в свежих овощах и фруктах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Цитрусовые, болгарский перец и киви являются богатыми источниками витамина С, необходимого для иммунитета и синтеза коллагена. Их регулярное потребление повышает защитные силы организма.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Бета-каротин в оранжевых овощах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Морковь, тыква и шпинат содержат бета-каротин — провитамин А, поддерживающий зрение и обмен веществ. Использование этих продуктов способствует укреплению здоровья кожи и глаз.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в морепродуктах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морские водоросли поставляют организм йодом, необходимым для нормальной работы щитовидной железы, а также разнообразными минералами, важными для общего обмена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БАВ в медицине, спорте и быту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 спортивное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БАВ применяются в виде лекарственных препаратов, витаминных комплексов и ферментов для лечения и профилактики заболеваний, а также в спортивном питании для улучшения выносливости и восстановления.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Бытовое применение и косметология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и косметологии биологически активные вещества включают антиоксиданты и экстракты растений, способствующие профилактике старения кожи и поддержанию общего здоровья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витамина D вызывает рахит, а недостаток витамина В1 приводит к заболеванию бери-бери с серьезными неврологическими симптомами.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витамина А вызывает токсичность с признаками интоксикации, а гормональные дисбалансы способствуют развитию патологий роста и обмена веществ, например, акромегалии.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баланса БАВ способствуют возникновению хронических и эндокринных заболеваний, подчеркивая важность контролируемого потребления и медицинского наблюдения.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дисбаланса биологически активных веществ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инновации в области БАВ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синтетических витаминов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фармацевтика создает синтетические аналоги витаминов для улучшения биодоступности и профилактики дефицитов у разных групп населения.
</a:t>
            </a:r>
            <a:endParaRPr lang="en-US" sz="1196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молекулярных механизмов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раскрывают влияние БАВ на клеточные процессы, что способствует пониманию их роли в профилактике и терапии заболеваний.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Биоинженерия разрабатывает индивидуальные программы питания и коррекции обмена веществ с использованием БАВ для оптимизации здоровья пациента.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производства БАВ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исследуются методы биосинтеза БАВ с помощью микробиологических и биотехнологических технологий для применения в медицине и пищевой промышленности.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перспективы биологически активных веществ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БАВ играют ключевую роль в регуляции жизненных процессов и поддержании здоровья. Их изучение и рациональное использование открывают новые возможности в медицине, питании и биотехнологиях, обеспечивая улучшение качества жизни населения.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2026-05-10T04:25:45Z</dcterms:created>
  <dcterms:modified xsi:type="dcterms:W3CDTF">2026-05-10T04:25:45Z</dcterms:modified>
</cp:coreProperties>
</file>