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Ивана IV Грозного: обзор и ключевые 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формирования самодержавия и реформ в истории России.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перед царствованием Ивана IV: вызовы и контекст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Василия III страна ждала укрепления власти, решения конфликтов бояр и защиты границ. Конец влияния Орды открыл путь к централизованному государству и новым реформам.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Ивана IV: ключевые события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1533 год – смерть Василия III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Малолетний Иван становится великим князем, начинает регентство матери Елены Глинской.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1538 год – смерть матери Ивана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переходит к боярской верхушке, начинается период дворцовых интриг и нестабильности.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1547 год – венчание на царство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официально провозглашает себя царём, символизируя новый этап в развитии русского государства.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единоличной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периода боярского соперничества, начало реформ и укрепление самодержавия.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Избранная рада и реформы 1540–1550-х годов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реформаторов при Иване IV включал ключевых фигур, объединённых целью модернизации государства.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Земских соборов обеспечило формальное участие разных слоёв общества в управлении.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создала постоянное стрелецкое войско и повысила эффективность армии.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1550 года кодифицировал право, обеспечил систему наказаний и контроль за чиновниками.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и военные преобразования середины XVI 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усилил судебный контроль и ввёл жёсткие меры против коррупции и преступности.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Стрелецкое войско стало основой постоянной армии, а поместная система развила военный потенциал.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Местничество определило порядок службы, упорядочив распределение должностей по родовому признаку.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Приказная система — основа административной реформы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Посольский приказ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Отвечал за внешние связи и дипломатические миссии, укрепляя международные позиции России.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Поместный приказ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Контролировал государственные земли и поместья, обеспечивая ресурсную базу для армии и управления.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Челобитный приказ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Занимался рассмотрением жалоб и судопроизводством, повышая эффективность судебной системы.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Разбойный приказ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Боролся с преступностью и поддерживал порядок в стране, укрепляя внутреннюю безопасность.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Земского собора в реформировании управления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Земский собор стал первым общенациональным совещательным органом, объединяя разные сословия.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участвовал в обсуждении и утверждении важных государственных и церковных решений.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затрагивали церковные владения — снижался их экономический и политический вес.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Казани: ключевой этап расширения государства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походу 1552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тщательно организовал наступление на Казань, мобилизовав армию и ресурсы для решающего сражения.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и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была взята после длительной осады, что открыло территории Среднего Поволжья под контролем Москвы.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завоевания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Волгой укрепил стратегическую позицию России и способствовал интеграции множества народов.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Астраханского ханства и расширение влияния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Астраханского ханства в 1556 году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завершила освоение средневолжского региона, открыв прямой выход к Каспийскому морю.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торговыми путями обеспечил доступ к восточным товарам и увеличил финансовые потоки.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крымско-ногайской угрозы укрепило безопасность южных границ и открывало связи с Кавказом.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война: этапы и итоги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589364" y="2740275"/>
            <a:ext cx="1217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захватила Нарву и Дерпт, успешно продвигаясь на территорию Ливонии.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589350" y="1971475"/>
            <a:ext cx="1217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1558 год – начало войны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2285165" y="2740225"/>
            <a:ext cx="1217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Швеция, Польша и Литва объединились для отражения российской экспансии.
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2285163" y="1971475"/>
            <a:ext cx="1217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коалиции против России
</a:t>
            </a:r>
            <a:endParaRPr lang="en-US" sz="700" dirty="0"/>
          </a:p>
        </p:txBody>
      </p:sp>
      <p:sp>
        <p:nvSpPr>
          <p:cNvPr id="9" name="Text 6"/>
          <p:cNvSpPr txBox="1"/>
          <p:nvPr/>
        </p:nvSpPr>
        <p:spPr>
          <a:xfrm>
            <a:off x="3974166" y="2740225"/>
            <a:ext cx="1217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поражение для России, что стало переломным моментом в войне.
</a:t>
            </a:r>
            <a:endParaRPr lang="en-US" sz="700" dirty="0"/>
          </a:p>
        </p:txBody>
      </p:sp>
      <p:sp>
        <p:nvSpPr>
          <p:cNvPr id="10" name="Text 7"/>
          <p:cNvSpPr txBox="1"/>
          <p:nvPr/>
        </p:nvSpPr>
        <p:spPr>
          <a:xfrm>
            <a:off x="3974165" y="1971475"/>
            <a:ext cx="1217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Полоцка
</a:t>
            </a:r>
            <a:endParaRPr lang="en-US" sz="700" dirty="0"/>
          </a:p>
        </p:txBody>
      </p:sp>
      <p:sp>
        <p:nvSpPr>
          <p:cNvPr id="11" name="Text 8"/>
          <p:cNvSpPr txBox="1"/>
          <p:nvPr/>
        </p:nvSpPr>
        <p:spPr>
          <a:xfrm>
            <a:off x="5669963" y="2740225"/>
            <a:ext cx="1217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Шведские и польские войска нанесли ряд поражений, ослабив позиции Москвы.
</a:t>
            </a:r>
            <a:endParaRPr lang="en-US" sz="700" dirty="0"/>
          </a:p>
        </p:txBody>
      </p:sp>
      <p:sp>
        <p:nvSpPr>
          <p:cNvPr id="12" name="Text 9"/>
          <p:cNvSpPr txBox="1"/>
          <p:nvPr/>
        </p:nvSpPr>
        <p:spPr>
          <a:xfrm>
            <a:off x="5669962" y="1971475"/>
            <a:ext cx="1217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Контрнаступление противников
</a:t>
            </a:r>
            <a:endParaRPr lang="en-US" sz="700" dirty="0"/>
          </a:p>
        </p:txBody>
      </p:sp>
      <p:sp>
        <p:nvSpPr>
          <p:cNvPr id="13" name="Text 10"/>
          <p:cNvSpPr txBox="1"/>
          <p:nvPr/>
        </p:nvSpPr>
        <p:spPr>
          <a:xfrm>
            <a:off x="7358988" y="2740225"/>
            <a:ext cx="1217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потеряла выход к Балтике, понесла значительные людские и экономические потери.
</a:t>
            </a:r>
            <a:endParaRPr lang="en-US" sz="700" dirty="0"/>
          </a:p>
        </p:txBody>
      </p:sp>
      <p:sp>
        <p:nvSpPr>
          <p:cNvPr id="14" name="Text 11"/>
          <p:cNvSpPr txBox="1"/>
          <p:nvPr/>
        </p:nvSpPr>
        <p:spPr>
          <a:xfrm>
            <a:off x="7358987" y="1971475"/>
            <a:ext cx="1217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Ям-Запольский и Плюсский миры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Опричнина: сущность, меры и последствия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— особый период усиленного царского контроля и террора с 1565 по 1572 год, разделивший страну на опричнину и земщину. Цель — устранение политической угрозы со стороны боярства.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репрессии включали казни, ссылки и конфискации имущества представителей знати и купечества, что подрывало традиционные элиты и усиливало страх перед властью.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метод — конфискация и перераспределение земель в пользу опричников, лично верных Ивану IV, что способствовало централизации и укреплению монархии.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Новгорода в 1570 году символизирует жестокость опричнины, нанося серьёзный удар по экономике и городскому самоуправлению. Итогом стали усиление царской власти и глубокий социальный кризис.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внутренней политики в 1570–1580-х годах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опричнины доверие к власти заметно упало, участились массовые бегства крестьян, что ознаменовало начало ужесточения крепостного права и социальной нестабильности.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дворян и крестьян сопровождались значительными потерями в сельском хозяйстве и ремёслах, что усугубляло экономический упадок и рост налоговой нагрузки на население.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государство усилило церковный контроль, ограничив автономию городов и земель, что отразилось на уменьшении самоуправления и усилении бюрократической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международные контакты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правления Иван IV налаживает сближение с Англией, оформляя торговые привилегии для Московской компании и обмениваясь посольствами, что расширяет международные связи.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Швецией и Речью Посполитой остаются конфликтными, сопровождаясь постоянными стычками и сложными дипломатическими переговорами на фоне Ливонской войны.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оборонительным проектам против Крымского ханства, стремясь укрепить южные границы и закрепить статус России как европейской державы.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Новгорода: события и последствия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1569–1570 годах Новгород подвергся жестоким репрессиям по указу Ивана IV, тысячи жителей были казнены или изгнаны. Разрушены культурные и экономические объекты, что подорвало городское благосостояние.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Новгорода была окончательно сломлена, что привело к утрате статуса крупного торгового и духовного центра. Эти события стали символом жестоких методов государственного контроля и политической нестабильности.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Ивана IV: историческая и современная оценка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— сложная фигура, объединяющая реформаторство и тиранию, он инициировал ряд преобразований, направленных на модернизацию государства и укрепление самодержавия.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летописях отмечается его глубокая религиозность и высокий уровень образованности, но одновременно проявлялась подозрительность и жестокость во внутренней политике.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Ивана IV продолжает вызывать дискуссии: одни видят в нём символ сильной власти, другие — пример небесной трагедии личности и переходного периода России.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историки подчеркивают двойственный характер правления: сочетание системных реформ с массовыми репрессиями, которые оставили глубокий след в национальном сознании.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формирование крепостного строя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1581 году под гнётом заповедных лет фактически запрещается переход крестьян к другому помещику, что значительно ограничивает их свободу и закрепляет привязку к земле.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налоговых и военных повинностей усиливает эксплуатацию крестьянства, вводятся новые сборы, усиливающие зависимость от феодалов и государства, углубляя социальное неравенство.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создают прочную основу для крепостнической системы, фиксируя положение крестьян и закрепляя феодальную структуру на долгие столетия в России.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и внутренние кризисы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потрясения выражаются в массовых миграциях, увеличении числа беглых крестьян и появлении вольных казаков — новых факторов нестабильности для государства.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Низшая аристократия и городское население переживают обнищание, обостряется борьба за ресурсы из-за войн и репрессий, что вредит развитию экономики и социальной сплочённости.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растёт недовольство властью, возникают массовые беспорядки, отражающие кризис доверия к царю и противоречия между различными слоями общества и сословиями.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социальных противоречий угрожает стабильности государства, указывая на глубокие структурные проблемы российского общества XVI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церкви: Стоглавый собор и церковная политика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1551 году Стоглавый собор стал важным событием, направленным на унификацию православных обрядов и введение дисциплинарных норм для духовенства.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церкви ужесточился контроль, злоупотребления пресекались, что способствовало укреплению авторитета и роли православия как государственной религии.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ограничило иммунитеты крупных монастырей и сократило объёмы церковных земель, укрепляя контроль над экономикой и политикой церкви.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правления, наследники и начало Смуты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1580-х годов происходит трагедия — умирают наследники Ивана IV, царевичи Иван и Дмитрий, что ведёт к кризису династии и внутренней нестабильности.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Трон занимает слабый царь Фёдор I, неспособный контролировать власть, что открывает путь к Смутному времени с кризисом государственной власти и вспышками насилия.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политический вакуум, усиленное вмешательство иностранных государств и падение эффективности государственных институтов, что обостряет внутренние конфликты.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правления Ивана IV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Ивана IV стало основой централизованной российской монархии, отмечено важными реформами и территориальной экспансией, но сопровождалось опричниной и кризисами, что заложило ключевые вызовы для будущей России.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2026-05-11T05:35:24Z</dcterms:created>
  <dcterms:modified xsi:type="dcterms:W3CDTF">2026-05-11T05:35:24Z</dcterms:modified>
</cp:coreProperties>
</file>