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имён прилагательных по значению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качественные прилагательные и их признаки.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 нашей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прилагательные в описаниях людей, природы и предметов каждый день. Умение определять их разряд помогает точнее понимать смысл слова и грамотно использовать его в устной и письменной речи.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сразу отличать качественные слова от относительных и притяжательных.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выделяют разряда прилагательных по значению.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качественных 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можно сравнивать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выражают признак, который проявляется в разной степени. Поэтому их можно сравнивать: умный — умнее — самый умный.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можно усилить или ослабить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сочетаются с усилителями и ослабителями: очень высокий, слишком громкий, почти тёплый. У них нередко есть антонимы, например высокий — низкий.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разряда прилагательных по значению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группы прилагательных и их основные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отличаются тем, что их признак можно усиливать и сравнивать.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качественное прилагательное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значении слова и его грамматических признаках.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качественных прилагательных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показывает, что признак выражен сильнее: тихий — тише, красивый — красивее. Она помогает сопоставлять предметы, людей и явления по одному признаку.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обозначает наибольшую степень признака: тише всех, самый красивый. Такая форма подчёркивает, что один предмет выделяется среди остальных.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существуют простые и составные формы: громче и более громкий, добрейший и самый добрый. Выбор формы зависит от слова и нормы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качественных 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передаёт признак как уже проявившийся в предмете или состоянии: комната светла, день тёпел, мальчик рад. В предложении она чаще всего выполняет роль сказуемого.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изменяются по родам и числам, но не по падежам. Уметь узнавать их важно, чтобы не путать с полной формой и правильно строить предложение.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школьной грамматики русского языка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признак в степенях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три уровня проявления признака на знакомых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линия, тем сильнее выражен признак и заметнее отличие формы прилагательного.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степени сравнения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формы создаются словами более и самый: более интересный, самый добрый. Они удобны, когда простая форма звучит неестественно или нарушает норму языка.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сравнительная степень чаще всего образуется с суффиксами -ее, -ей, -ше: громче, светлее, уже. Такой способ самый привычный для многих качественных прилагательных.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слов форма образуется от другого корня: хороший — лучше, плохой — хуже. Эти случаи нужно запоминать отдельно, потому что они не подчиняются общему правилу.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746615"/>
            <a:ext cx="4339200" cy="206112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сравнительной и превосходной степени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 превосходная степень образуются по-разному: через суффиксы, служебные слова или особые формы. Выбор зависит от прилагательного и языковой нормы.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степень может иметь разные формы. Не все прилагательные образуют их одинаково, поэтому важно учитывать норму и особенности слова.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противоположным и близким значением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часто вступают в антонимические пары: горячий — холодный, храбрый — трусливый, узкий — широкий. Такие противопоставления помогают увидеть признак более точно.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качественных прилагательных есть и синонимы: смелый, храбрый, отважный. Они называют близкий по смыслу признак, но различаются оттенком значения и уместностью в речи.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и синонимы делают описание выразительнее. С их помощью можно выбирать самое точное слово для внешности, характера, состояния или оценки события.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значения качественных прилагательных
</a:t>
            </a:r>
            <a:endParaRPr lang="en-US" sz="2405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качественные прилагательные не только называют признак, но и показывают отношение говорящего. Слова прекрасный, ужасный, жалкий сразу задают оценку предмета или события.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прилагательное выражает оценку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заметны в описаниях людей, природы и поступков. Они делают текст более живым, помогают передать настроение автора и отношение к изображаемому.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работает в тексте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спутать качественные и относительные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разряд по значению и грамматическим признакам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называют качественные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разряд охватывает и внешние, и внутренние признаки предметов, людей и явлений.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описывают разные стороны предмета, поэтому они особенно полезны в точном и выразительном описании.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99856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качественных прилагательных в тексте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описание точным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помогают назвать признак без расплывчатости: маленький дом, густой лес, радостный голос. Читатель сразу представляет предмет и его особенности.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образность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текст становится ярче и нагляднее. Слова для цвета, формы, температуры и состояния делают описание более живым и запоминающимся.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настроение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помогают выразить эмоции и отношение автора: спокойный вечер, грустный взгляд, снежная тишина. Благодаря им речь звучит эмоциональнее.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Обогащают смысл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качественных прилагательных описание становится суше и беднее. Они добавляют важные детали, по которым легче понять характер, внешний вид и состояние предмета.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качественных прилагательных по смысловым группам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объединяются в группы по тому, какой именно признак они называют. Это помогает быстрее находить нужное слово в описании.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группа показывает физические признаки, другая — внутреннее состояние. Все примеры легко представить и сравнить между собой.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качественных прилагательных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смешивают формы сравнения и говорят: более лучше, самый красивейший, тише всех самый. Такие сочетания считаются ошибочными, потому что значение повторяется дважды.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 каждого качественного прилагательного есть краткая форма или простая сравнительная степень. Поэтому перед употреблением формы нужно проверять по словарю или учебному правилу.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образуют формы не по общему образцу: хороший — лучше, плохой — хуже. Эти формы важно запомнить, чтобы не ошибаться в речи и на письме.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Мини-практикум: определяем разряд прилагательного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качественные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Весёлый, смелый и быстрый называют признак, который можно представить и сравнить. У них возможны степени сравнения, поэтому это качественные прилагательные.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проверяем остальные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и вечерний обозначают материал и время, значит, они относительные. Лисий показывает принадлежность предмета, поэтому это притяжательное прилагательное.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прилагательных: 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выделяются среди других разрядов тем, что обозначают сравнимые признаки. Если уметь узнавать их в тексте, речь становится точнее, а письменная работа — грамотнее.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2026-05-23T09:36:59Z</dcterms:created>
  <dcterms:modified xsi:type="dcterms:W3CDTF">2026-05-23T09:36:59Z</dcterms:modified>
</cp:coreProperties>
</file>