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 имён существительных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выбирать верную форму существительного и избегать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существительные в 7 классе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всё, о чём мы говорим, поэтому без них невозможно построить точный и связный текст. Грамотный выбор падежа, числа и рода помогает писать без ошибок и лучше понимать русский язык.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существительное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называть людей и животных: ученик, врач, кот, медведь. Такие слова помогают точно указать, о ком идёт речь, и делают предложение конкретным и понятным.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Существительными обозначают предметы и явления окружающего мира: стол, тетрадь, дождь, праздник. Они называют всё, что можно увидеть, услышать или представить в речи.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выражают качества и события: смелость, доброта, встреча, прогулка. Эти слова позволяют говорить не только о вещах, но и о действиях, состояниях и признаках.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бывают собственными и нарицательными, одушевлёнными и неодушевлёнными. Эти признаки влияют на написание, выбор формы и согласование слова с другими членами предложения.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существительные бывают мужского, женского и среднего рода. Род помогает правильно согласовывать слово с прилагательными, местоимениями и глаголами в предложении.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род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род определяют по начальной форме слова и его окончанию: стол — мужской род, книга — женский, окно — средний. Этот признак нужно запоминать и проверять при разборе.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существительные общего рода: сирота, плакса, неряха. Они могут обозначать человека и мужского, и женского пола, поэтому род в них определяется по смыслу и окружению.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рода зависит форма зависимых слов: красивый дом, новая тетрадь, большое окно. Если род определён неверно, в предложении появляется грамматическая ошибка.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 существительных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образуется разными способами: с изменением окончания, основы или ударения.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форма множественного числа зависит от типа слова, поэтому её нужно проверять по образцу или словарю.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языка; дата не требуется.
</a:t>
            </a:r>
            <a:endParaRPr lang="en-US" sz="8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существительных и их вопросы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 вопросы кто? что? и обычно называет подлежащее. Он показывает, о ком или о чём говорится в предложении, без связи с предлогом.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45795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 вопросы кого? чего? и часто указывает на принадлежность, отсутствие или часть целого. Для него характерны свои окончания и типичные предлоги.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11577" y="1700925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отвечает на вопросы кому? чему? и показывает адресата действия или направление. Его удобно проверять по смыслу и по главному слову в словосочетании.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145801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отвечает на вопросы о ком? о чём? и обычно употребляется с предлогами. Он часто показывает тему сообщения, место или предмет рассуждения.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180000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и творительный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 вопросы кого? что? , а творительный — кем? чем?. Они помогают точно определить объект действия и способ его выполнения в 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22751"/>
            <a:ext cx="3563700" cy="1697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 «книга» по падежам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меняется форма одного и того же слова в зависимости от падежа и вопроса.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остаётся общей, а окончание меняется в зависимости от падежа. Вопрос и форма помогают быстро определить нужный вариант.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теме «Имя существительное» из школьного курса русского языка.
</a:t>
            </a:r>
            <a:endParaRPr lang="en-US" sz="7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падеж существительного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форму слова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и его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идёт по коридору, отвечает у доски и видит перед собой учебник. Слово ученик относится к одушевлённым существительным, потому что называет живого человека. Винительный падеж помогает заметить отличие: вижу ученика, но вижу учебник.
</a:t>
            </a:r>
            <a:endParaRPr lang="en-US" sz="85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лежат пенал, тетрадь и линейка, а рядом стоит стул. Эти слова обозначают предметы, поэтому они относятся к неодушевлённым существительным. В предложении их формы зависят от вопроса и роли, но не от признака живого существа.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 неодушевлённые существительные
</a:t>
            </a:r>
            <a:endParaRPr lang="en-US" sz="2647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 нарицательные имена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один конкретный объект: Москву, Анну, Волгу, Марс. Они помогают точно указать на человека, город, реку или планету без общего значения.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обозначают целый класс предметов или лиц: город, девочка, река, планета. Такие слова называют не один объект, а любую подходящую группу.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пишутся с заглавной буквы и требуют точности в написании. Это особенно важно в фамилиях, географических названиях, именах и названиях организаций.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 — это изменение существительного по падежам и числам. Благодаря ему слово получает нужную форму в предложении и точно показывает свою роль рядом с другими словами.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и 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третьему склонению относятся существительные женского рода с мягким знаком на конце: ночь, тетрадь. Такие слова важно узнавать по начальной форме, чтобы правильно выбирать окончание в нужном падеже.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 второе склонение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первому склонению относятся существительные на -а, -я: мама, земля, дядя. Ко второму — мужские слова с нулевым окончанием и средний род на -о, -е: стол, конь, море.
</a:t>
            </a:r>
            <a:endParaRPr lang="en-US" sz="11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существительных в сравнении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связь между окончанием, родом и начальной формой слова. Это облегчает определение склонения при разборе и письме.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признакам видно, что у каждого склонения есть свой типичный набор окончаний. Чем точнее ученик определяет начальную форму, тем легче выбрать правильную падежную форму.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правилам русского языка для 7 класса; учебная классификация существительных по склонениям.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3266" y="2815981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8436" y="2676909"/>
            <a:ext cx="483900" cy="430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5766" y="4000619"/>
            <a:ext cx="382725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орфограммы в существительных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окончаниях существительных часто ошибаются, если гласная не слышна отчётливо. Тогда нужно определить падеж, подобрать вопрос и проверить форму по склонению, а не по звучанию.
</a:t>
            </a:r>
            <a:endParaRPr lang="en-US" sz="786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 конце слов помогает определить третье склонение: ночь, тетрадь, площадь. Его нельзя добавлять по привычке или пропускать, если слово относится к этой группе.
</a:t>
            </a:r>
            <a:endParaRPr lang="en-US" sz="788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 или и в падежах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 и и в падежных формах выбирают по правилу и по образцу склонения. Особенно внимательно проверяют формы на -е и -и после предлогов и в косвенных падежах.
</a:t>
            </a:r>
            <a:endParaRPr lang="en-US" sz="894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собственных именах важно писать заглавную букву и не искажать форму: Москва, Волга, Анна. Ошибка в написании такого слова сразу заметна и меняет точность высказывания.
</a:t>
            </a:r>
            <a:endParaRPr lang="en-US" sz="813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кажется сомнительной, лучше свериться со словарём или учебным правилом. Это особенно полезно для трудных слов, где нельзя опираться только на слух и привычку.
</a:t>
            </a:r>
            <a:endParaRPr lang="en-US" sz="8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605126"/>
            <a:ext cx="3408600" cy="16240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правильные формы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ошибка может возникать из-за неверного вопроса, числа или падежа. Особенно важно проверять формы после предлогов и числительных.
</a:t>
            </a:r>
            <a:endParaRPr lang="en-US" sz="1196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 самим словом, а с неверным выбором формы в контексте. Проверка вопроса и окружения помогает быстро исправить неточность.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употребления существительных в русском языке.
</a:t>
            </a:r>
            <a:endParaRPr lang="en-US" sz="8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 винительный падежи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 — название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 вопросы кто? что? и обычно называет предмет, лицо или явление как главное слово в предложении. Он часто стоит в роли подлежащего.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 — объект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 вопросы кого? что? и показывает, на что направлено действие. Поэтому важно смотреть не только на вопрос, но и на смысл всего предложения.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одушевлённых существительных формы этих падежей часто различаются: вижу мальчика. У неодушевлённых они могут совпадать с именительным: вижу стол. Здесь помогает проверка вопроса и контекста.
</a:t>
            </a:r>
            <a:endParaRPr lang="en-US" sz="11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в котором всё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учительница пишет на доске тему, а ученики открывают тетради и достают учебники. Слова предметы и люди сразу создают ясную картину школьной жизни. Без них предложение стало бы пустым и слишком общим.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книги и 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рассказе существительные помогают связать детали в одно целое: парта, звонок, дневник, библиотека. Они называют то, что важно для события, и делают текст точным. Читатель легко представляет место, время и участников действия.
</a:t>
            </a:r>
            <a:endParaRPr lang="en-US" sz="803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строят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встречаются учитель, класс, доска, каникулы и проект, становится понятна тема сообщения. Существительные не только называют предметы, но и удерживают внимание, потому что показывают, о чём именно идёт речь.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существительные делают текст живым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существительное в 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разбора и правописания существительного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употребления существительных
</a:t>
            </a:r>
            <a:endParaRPr lang="en-US" sz="2616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обозначают вещество, качество или собирательное понятие, поэтому употребляются только в единственном числе: молоко, доброта, листва. У них не образуется обычная форма множественного числа.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кофе, метро, пальто и такси не изменяются по падежам обычным способом. При разборе важно помнить их особую форму и не подбирать к ним привычные окончания.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существуют только во множественном числе: ножницы, каникулы, часы в значении предмета. Их нельзя без изменения поставить в единственное число, и это нужно запоминать.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 лучше проверять по словарю и по образцу употребления в предложении. Так легче избежать ошибок, когда привычное правило склонения не подходит и форма слова остаётся неизменной.
</a:t>
            </a:r>
            <a:endParaRPr lang="en-US" sz="1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проверяют в существительных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особенно полезно отдельно тренировать формы, где окончание не слышно отчётливо. Именно такие случаи требуют внимательной проверки по правилу.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трудные случаи связаны с падежом и безударными окончаниями. Если ученик сначала определяет форму слова, количество и зависимые слова, ошибок становится заметно меньше.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оценка типичных затруднений по теме «Имя существительное» для 7 класса; не является статистическим исследованием.
</a:t>
            </a:r>
            <a:endParaRPr lang="en-US" sz="7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правильном употреблении существительных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употреблять существительные без ошибок, нужно внимательно определять род, число, падеж и склонение. Помогают вопрос, предлог, начальная форма и словарь: так предложение становится точным и грамотным.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2026-05-28T17:59:23Z</dcterms:created>
  <dcterms:modified xsi:type="dcterms:W3CDTF">2026-05-28T17:59:23Z</dcterms:modified>
</cp:coreProperties>
</file>