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наземно-воздушная среда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атмосферу и сушу, их связь с организмами и охрану экосистем.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наземно-воздушная среда важна для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даёт кислород, свет и влагу, необходимые для жизни. Постепенно формируясь, она определила развитие многих видов, создавая уникальные природные связи между почвой, воздухом и живыми существами.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наземно-воздушной среды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представляет собой газовый слой, включающий азот, кислород и водяной пар. Она создаёт условия для дыхания и защищает от вредных излучений.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верхний слой суши с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минералы, органические вещества и микроорганизмы. Она питает растения и служит домом для многих животных и бактерий.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влага — источники энергии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обеспечивает растения энергией для фотосинтеза, а влага поддерживает нормальный водный баланс животных 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из азота (78%) и кислорода (21%), а также других газов, необходимых для дыхания и биохимических процессов.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круговороте веществ, обеспечивая обмен газами между растениями, животными и окружающей средой.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Землю защитным слоем, снижая вред ультрафиолетового излучения и оберегая от метеоритов.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атмосферы наземно-воздушной среды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почвы и её важность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и органическая части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мелких минеральных частиц, воды, воздуха и перегноя — разложившейся органики, служащей питательным веществом для растений.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почвенных животных и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Черви, бактерии и грибы помогают разлагать органику, улучшая плодородие почвы и создавая условия для роста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земли и воздуха меняется в зависимости от времени года и географического положения, влияя на жизнь организмов.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регулирует водный обмен у растений и животных, а также влияет на погоду.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солнцем определяет фотосинтез и активность живых существ в течение дня и в разные сезоны.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наземно-воздушной среды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и почвы влияет на экологическое равновесие и здоровье организмов в наземно-воздушной среде.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наземно-воздушной среды и их приспособления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их выживание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ёж используют разные способы защиты: хутро, камуфляж и зимнюю спячку для экономии энергии в холодное время.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адаптация к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совы имеют разные режимы активности и строение лап, приспособленные для полёта и охоты в наземно-воздушной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муравьи развили специальные окраски и поведенческие стратегии, которые помогают выживать в разнообразных условиях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наземно-воздушной среды: разнообразие и адаптации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Деревья: берёза и сосна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деревья имеют разные типы корней и листьев, что помогает им искать воду и сохранять её в разных экосистемах.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и клевер приспособлены к частой смене погоды, их листья эффективно уменьшают испарение и обеспечивают выживание в лугах.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лес, луг, степь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экосистема поддерживает определённый набор растений с особенностями, которые помогают им конкурировать и сосуществовать.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 жизни: наземно-воздушная, водная, почвенная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показывают различия в дыхании, питании, передвижении и защитных адаптациях организмов в трёх средах жизни.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характеризуется высокой изменчивостью условий, что требует многочисленных адаптаций.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6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2" y="1126436"/>
            <a:ext cx="4960800" cy="8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7" y="2080288"/>
            <a:ext cx="4960800" cy="8865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7" y="3031282"/>
            <a:ext cx="4960800" cy="8865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971" y="3982271"/>
            <a:ext cx="4960800" cy="8865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 наземно-воздушной среды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26276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доминируют берёза, ёлка и лисица, где плотность растений высокая, а влажность способствует разнообразию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9975" y="2084197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— богатство трав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и кузнечик образуют луг с умеренным уровнем влажности и открытыми пространствами для множества животных.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69975" y="3035191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Саксаул и верблюд приспособлены к жаре и засушливости, где растительность редка, а организм экономит воду.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77719" y="3986180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— смесь леса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и антилопа обитают в саванне, где смена сезонов выражена, и живые существа приспособлены к переменным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наземно-воздушной среде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учебный материал по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необходима для фотосинтеза растений, что поддерживает питание и рост большинства живых организмов на суше, обеспечивая основу пищевых цепей.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солнца на наземно-воздушную среду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интенсивности и продолжительности солнечного света формирует сезонные циклы, влияя на активность, размножение и миграции животных в различных регионах.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также регулируют климатические условия, включая температуру и влажность, что определяет разнообразие и адаптации экосистем наземно-воздушной среды.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 переменам среды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птицы, например дикие гуси и журавли, совершают регулярные миграции в поисках более благоприятных условий и пищи в разные сезоны.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помогает млекопитающим, таким как ежи и медведи, уменьшить потребность в пище и пережить холодные месяцы с недостатком кормов.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такие как кактусы, накапливают воду в стеблях и листьях, что позволяет им выживать в засушливых условиях пустынь.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условиям среды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травы имеют узкие листья и мощную корневую систему для эффективного поглощения воды и снижения испарения в условиях недостатка влаги.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большинства лесных экосистем впадают в зимний покой, сбрасывая листья и замедляя рост, что обеспечивает защиту от низких температур и морозов.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и влажности по сезонам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температуры и влажности весной и осенью влияют на биоритмы растений и животных в средних широтах России.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максимумы температуры и влажности создают оптимальные условия для роста, тогда как зимние минимумы вызывают замедление процессов в экосистемах.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Метеорологический центр РФ, 2023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наземно-воздушную среду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сокращает зелёные массивы, снижает выработку кислорода и уничтожает среду обитания множества видов животных и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промышленными выбросами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компании выбрасывают вредные вещества в воздух, ухудшая качество атмосферы, что негативно сказывается на здоровье людей и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сельского хозяйства на почву и воду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удобрений загрязняет почву и близлежащие водоёмы, что приводит к изменению состава полезных микроорганизмов и гибели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природоохранных территорий и заповедников помогает сохранить биологическое разнообразие и естественные экосистемы без вмешательства человека.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восстановление наземно-воздушной среды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посадка деревьев способствует восстановлению лесных массивов, улучшая качество воздуха и поддерживая баланс кислорода и углекислого газа.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переработка отходов уменьшают загрязнение почвы и воздушной среды, снижая негативное влияние на живые организмы.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формирует у людей уважение к природе и ответственность за сохранение окружающей среды для будущих поколений.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наземно-воздушной среде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высоты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высокое дерево на Земле — секвойя, достигающая до 115 метров в высоту, что сравнимо с многоэтажным зданием среднего размера.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одного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взрослая секвойя за свою жизнь способна вырабатывать около 12 тонн кислорода, обеспечивая дыхание многих организмов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микробного мира почв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грамме плодородной почвы содержится свыше одного миллиарда микроорганизмов разных видов, которые участвуют в круговороте веществ и поддержании плодородия.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климатических изменений вызовет более частые экстремальные погодные явления, влияя на экосистемы и условия жизни растений и животных.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и расширение сельскохозяйственных угодий создадут дополнительную нагрузку на природные ресурсы и повлияют на биоразнообразие.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технологий позволит улучшить восстановление очищения почв и воздуха, поддерживая экологический баланс и устойчивое развитие.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в будущем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наземно-воздушной среды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— фундамент жизни на Земле, и только совместные усилия человека и природы обеспечат её сохранение и здоровье будущих поколений.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2026-05-08T15:38:34Z</dcterms:created>
  <dcterms:modified xsi:type="dcterms:W3CDTF">2026-05-08T15:38:34Z</dcterms:modified>
</cp:coreProperties>
</file>