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тысячи традиций: жильё, одежду, еду, занятия и праздники народов Европы и Азии.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 народов Евразии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быт народов Евразии такой разнообразный
</a:t>
            </a:r>
            <a:endParaRPr lang="en-US" sz="232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тянется от Атлантики до Тихого океана и включает арктические пустыни, тундру, тайгу, степи, горы и муссонные области. Разные условия жизни создавали разные занятия и привычки, а торговля и переселения добавляли новые влияния.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лесотундре важны оленеводство, охота и рыболовство: климат холодный, а растительность ограничена. Эти занятия помогают выживать, когда сезоны быстро сменяются.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полупустынях исторически развивалось кочевое скотоводство и коневодство. Люди перемещались по сезонам, чтобы находить пастбища и воду там, где они были доступны.
</a:t>
            </a:r>
            <a:endParaRPr lang="en-US" sz="119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речных долинах, на равнинах и в муссонных районах преобладало земледелие: выращивали пшеницу, рис, просо, овощи и чай. Так природа определяла и питание, и материалы для быта.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хозяйство народов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и северный типы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у кочевников Центральной Азии удобна тем, что её можно быстро разобрать и перевезти вместе с семьёй. В Северных регионах чум помогает сохранять тепло: его легко ставить из шестов и покрытий из шкуры или бересты.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народов Евразии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влажные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Восточной Европы избы строили из брёвен: дерево лучше защищает от холода и ветра. В более влажных районах Юго-Восточной Азии дома на сваях поднимают над землёй — так меньше страдают от воды и насекомых.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84622"/>
            <a:ext cx="3709500" cy="1489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жилища и природные условия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тип жилища, материалы и причины, по которым именно такая форма подходит региону.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формируется под климат: когда важно перемещаться, выбирают переносные решения; при сильном холоде — материалы, удерживающие тепло; при влажности — конструкции, защищающие от воды.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традиционных жилищ по регионам (учебная логика: климат → материалы → форма).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народов Евразии одновременно защищала от холода, жары, ветра и пыли и помогала узнавать «своих». По вещам можно было понять возраст, статус и принадлежность к определённой культуре.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особенно ценили мех, шерсть и войлок: они лучше удерживают тепло. В тёплых климатах чаще встречались хлопок, лён и шёлк — ткани легче переносят жару.
</a:t>
            </a:r>
            <a:endParaRPr lang="en-US" sz="1166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вышивка, пояса, головные уборы и украшения отличали народы разных регионов, особенно Кавказа, Сибири и Азии. Для многих традиций важны длинная верхняя одежда и многослойность — так удобнее двигаться и ездить верхом.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Одежда: защита от климата и признак традиций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народов Евразии
</a:t>
            </a:r>
            <a:endParaRPr lang="en-US" sz="2821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хозяйство дополняли друг другом: земледельцы могли заниматься ремёслами, а рыбаки — обменом и ярмарками.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«подсказывали» занятия: равнины и реки чаще давали земледелие, степи — скотоводство, побережья — рыболовство, а города поддерживали ремёсла и торговлю.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Справочное обобщение без точных статистических долей; значения на диаграмме условные.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кулинарные традиции
</a:t>
            </a:r>
            <a:endParaRPr lang="en-US" sz="310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каши и супы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кухнях Евразии часто встречаются хлеб, каши и супы. Эти блюда хорошо подходят для разных сезонов и позволяют использовать разные виды зерна и круп в повседневной еде.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и мясо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нередко включал мясо и молочные продукты: они обеспечивали сытость и калории. В разных регионах менялись способы приготовления, но важность «домашней основы» сохранялась.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продукты моря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морей, вблизи крупных рек и озёр рыба становилась значимой частью питания. Её могли солить, сушить и готовить по сезонным правилам.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рис и специи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развито земледелие, заметны овощи, рис и специи. Питание зависело от урожая: блюда менялись от сезона к сезону и отражали местные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уважение к старшим и гостеприимство
</a:t>
            </a:r>
            <a:endParaRPr lang="en-US" sz="284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 как «опора»
</a:t>
            </a:r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представлении многих народов Евразии семья — это не просто родители и дети, а целое сообщество родственников. Старшие помогают советом и хранят семейные традиции, чтобы их могли продолжить следующие поколения.
</a:t>
            </a:r>
            <a:endParaRPr lang="en-US" sz="15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Гость — важный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гостя встречали с вниманием: предлагали угощение и старались показать уважение. Ему уступали лучшее место, а разговоры строили так, чтобы человек чувствовал себя желанным и в безопасности.
</a:t>
            </a:r>
            <a:endParaRPr lang="en-US" sz="170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Обряды, песни и 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Свадьбы, рождение ребёнка и памятные даты сопровождались особыми обрядами. Часто звучали песни, готовились подарки и особые блюда — так радость семьи становилась частью общего культурного события.
</a:t>
            </a:r>
            <a:endParaRPr lang="en-US" sz="17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торговля и соседство меняли культуру
</a:t>
            </a:r>
            <a:endParaRPr lang="en-US" sz="215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влияний: обмен → новые вещи и знания → общие культурные черты между регионами.
</a:t>
            </a:r>
            <a:endParaRPr lang="en-US" sz="9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сформировались крупнейшие мировые религии — христианство, ислам, буддизм и иудаизм, а также сохранялись традиционные верования многих народов.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влияла на календарь и праздники, оформляла архитектуру храмов, задавала нормы поведения и описывала, как проводить семейные обряды и важные жизненные события.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значимы почитание предков, священные места и обряды, связанные с природой и сменой времён года — так люди объясняли устройство мира и своё место в нём.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особенно заметна тем, что разные религиозные традиции нередко соседствуют в одном регионе, создавая смешение обычаев и уважительное отношение к различиям.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мировоззрение народов Евразии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религии Евразии по регионам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лишь охват районов, а не точные доли населения: реальные масштабы различаются между странами и со временем меняются.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подчёркивает мозаичность материка: крупные мировые религии имеют свои зоны, но внутри регионов распространены разные традиции и практики.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учебные сведения по географии религий; точной статистики по долям не использовано (условная шкала для визуализации), 2026 год.
</a:t>
            </a:r>
            <a:endParaRPr lang="en-US" sz="6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календарные обряды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обновление природы и начало работ (Наурыз)
</a:t>
            </a:r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часто означают пробуждение земли и старт полевых дел. Люди готовятся к сезону, собираются вместе, устраивают угощения и игры, отмечая переход от зимы к теплу.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религиозные события и общественные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нередко проводятся ярмарки, концерты и семейные торжества. Курбан-байрам связан с религиозной традицией и укрепляет чувство общности в обществе.
</a:t>
            </a:r>
            <a:endParaRPr lang="en-US" sz="1238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семейные праздники и рождественские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 особенно заметны в календаре семей и общин. Рождество сопровождается встречами родственников, песнями, угощениями и обычаями, которые передаются из поколения в поколение.
</a:t>
            </a:r>
            <a:endParaRPr lang="en-US" sz="1192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завершение уборки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обряды благодарят за собранный урожай. В разных странах распространены народные танцы, музыка и угощения, а также ритуалы, помогающие завершить сельскохозяйственный цикл.
</a:t>
            </a:r>
            <a:endParaRPr lang="en-US" sz="13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25" y="1535000"/>
            <a:ext cx="4079550" cy="271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традиций разных регионов Евразии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различаются по регионам, но везде отражают главные природные условия: климат, доступные продукты и привычный образ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строке видно одно: природа задаёт материалы и набор продуктов, а уже затем складываются праздники и правила общения.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учебного характера по региональным традициям народов Евразии.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орнамент и ремёсла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и узоры, которые «рассказывают» о мире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ковер, где геометрия и растения повторяются ритмично, как узор на ткани времени. В разных регионах ковроткачество объединяло узлы, цвет и смысл: солнце, животные и орнаментальные мотивы украшали жилища и подчёркивали мастерство ремесленников. Такой орнамент хорошо подходит для иллюстраций покрытий и дорожек.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резьба: тепло материала и точность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 передавала характер местности через форму и детали. Мастера создавали вырезанные элементы для дверей, мебели и предметов быта, а богатый орнамент сохранял привычный для народа «язык» символов. Для иллюстраций подойдут панно, фрагменты оград и декоративные элементы интерьера.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краски и узор на посуде и предметах дома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 и роспись превращали обычную посуду в произведение искусства. На керамике встречались волны, животные, растительные мотивы и строгие геометрические композиции — их можно увидеть на пиалах, кувшинах и блюдах. Эти детали помогают показать, как ремесло соединяло практичность и красоту в повседневности.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культуры народов Евразии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 ценятся семейные связи и участие родственников в жизни общины, но формы проявления отличаются: от особых приветствий до правил гостевого приема.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Радар-карта показывает устойчивый «каркас» культуры: разные народы делают акцент на схожих ценностях, а различия проявляются в ритуалах и повседневных привычках.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учебных тем о культурных ценностях народов Евразии; количественных измерений не выполнялось, 2026 год.
</a:t>
            </a:r>
            <a:endParaRPr lang="en-US" sz="6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рынки и обмен между народами
</a:t>
            </a:r>
            <a:endParaRPr lang="en-US" sz="230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знаний и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Евразии концентрировались мастерские, школы и религиозные учреждения. Из-за этого быстрее распространялись новые идеи, которые меняли повседневные занятия и способы производства товаров.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Рынки: где встречались товары 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продавали ткани, пряности, чай, посуду, книги, металл и украшения. Одновременно обменивались блюдами и бытовыми навыками, так что культура становилась заметнее в деталях повседневной жизни.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обучение усиливали культурный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оказываются купцы, путешественники и ремесленники, растёт интерес к чужим традициям. Новые знания о строительстве, материалах и ремесленных технологиях быстро закреплялись у местных мастеров.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Европой и Азией объединяли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торговые центры и пути соединяли Европу и Азию, помогая людям узнавать друг друга. Этот обмен укреплял понимание различий и постепенно объединял разные культурные элементы.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формирует быт народов
</a:t>
            </a:r>
            <a:endParaRPr lang="en-US" sz="246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рельеф задают ресурсы, а дальше цепочка ведёт к занятиям, материалам, питанию и обычаям.
</a:t>
            </a:r>
            <a:endParaRPr lang="en-US" sz="8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Евразии поддерживаются музеями, школьными праздниками, семейными обрядами и народными театрами. Там, где сохраняют смысл действий, сохраняется и уважение к собственным корням.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 в современном мире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элементы стали частью современной жизни: национальная кухня, вышивка, орнамент, музыка, традиционные игры и ремёсла. Так прошлое продолжает звучать в повседневности, а не только в воспоминаниях.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сёлах используют символы местной культуры в одежде, архитектуре и праздниках. Культурное наследие помогает связывать поколения и поддерживать ощущение общности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единство природы, истории и культуры
</a:t>
            </a:r>
            <a:endParaRPr lang="en-US" sz="3031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 народов Евразии складывались под влиянием природных зон, климата, хозяйства, религий и контактов между людьми. Жилища, пища и праздники показывают приспособление к условиям. При различиях сохраняются труд, семейные ценности, гостеприимство и опыт обмена.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2026-05-11T21:03:44Z</dcterms:created>
  <dcterms:modified xsi:type="dcterms:W3CDTF">2026-05-11T21:03:44Z</dcterms:modified>
</cp:coreProperties>
</file>