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человека к разным условиям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выживает от Арктики до пустыни, сохраняя здоровье и работоспособность?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освоил почти всю Землю, потому что сочетает быстрые реакции организма, постепенную акклиматизацию и культурные способы защиты, позволяющие снижать риски жары, холода, высоты и обезвоживания.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мире разнообразных условий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механизмы адаптации человека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поддерживает температуру тела около 36,6 °C. При перегреве усиливаются потоотделение и расширение кожных сосудов, а при охлаждении — сужение сосудов и дрожь.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302358" y="29128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кровообращение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обеспечивает поступление кислорода, а сердце и сосуды доставляют его к тканям. При нагрузке эти системы быстро перестраиваются, поддерживая работу органов.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82633" y="382939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гормональная регуляция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 гормоны запускают быстрые ответные реакции на изменения среды. Благодаря им организм оперативно меняет частоту дыхания, пульс и интенсивность теплоотдачи.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неблагоприятных условиях меняется расход энергии и потребность в питательных веществах. Чем сильнее внешнее воздействие, тем больше ресурсов требуется на поддержание внутреннего равновесия.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302358" y="5033728"/>
            <a:ext cx="3456000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Адаптационные возможности не бесконечны: они ограничены запасами энергии, скоростью перестройки органов и общим состоянием человека, поэтому экстремальные условия требуют осторожности.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факторы среды запускают разные защитные реакции, но итог один: организм стремится сохранить постоянство внутренней среды и не допустить срыва функций.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фактор среды, тем заметнее физиологические сдвиги и выше риск нарушения здоровья.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адаптации человека к факторам среды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условия среды воздействуют на организм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жаркому климату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Отдача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организм усиливает теплоотдачу через расширение сосудов кожи и активное потоотделение. Это помогает удерживать температуру тела в безопасных пределах, но увеличивает потерю жидкости.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длительном пребывании в жарком климате возрастает объём плазмы крови и уменьшается потеря солей с потом. Благодаря этому человек лучше переносит физическую нагрузку.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повышают светлая одежда, головной убор, тень и регулярное питьё. Особенно важно снижать активность в часы максимальной жары, когда риск перегрева возрастает.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опасна не только высокой температурой, но и постепенным истощением. Поэтому защита должна сочетать биологическую реакцию организма и разумную организацию дня.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холоде сосуды кожи сужаются, чтобы уменьшить потери тепла через поверхность тела. Это быстрый защитный ответ, который помогает дольше сохранять внутреннюю температуру.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Дрожь повышает выработку тепла за счёт мышечной работы. Одновременно растёт расход энергии, поэтому в мороз возрастает потребность в калорийной пище и полноценном отдыхе.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Многослойная одежда, сухость, укрытие от ветра и сохранение подвижности снижают охлаждение тела. Даже небольшая влажность резко ухудшает ощущение тепла.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адаптация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людей, постоянно живущих на Севере, могут быть более выражены особенности теплообмена и сосудистой реакции. Это повышает устойчивость к длительному воздействию холода.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холоду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акклиматизации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организм и поведение постепенно приспосабливаются к новой среде.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Высокогорье и нехватка кислорода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70164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давления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высоте уменьшается парциальное давление кислорода, поэтому в организм поступает меньше O2. Даже при обычной нагрузке ткани получают его хуже, чем на равнине.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52291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учащает дыхание и сердцебиение, стараясь компенсировать дефицит кислорода. Эти реакции помогают поддержать работу мозга и мышц в первые часы пребывания.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420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перестройка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некоторое время усиливается образование эритроцитов, а кровь эффективнее переносит кислород. Поэтому жители высокогорья обычно переносят такие условия легче.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9316547" y="2406651"/>
            <a:ext cx="2522084" cy="381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неподготовленных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непривычных к высоте людей могут появиться головная боль, слабость, тошнота и признаки горной болезни. На подъёме особенно важны постепенность и отдых.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приспособлений к разным условиям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успешная адаптация всегда включает физиологическую реакцию и разумное поведение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вызывают разные реакции, но стратегия одна: сохранить внутреннее равновесие и поддержать организм поведением.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адаптации человека к факторам среды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в засушливых районах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временно уменьшает потоотделение и выделяет более концентрированную мочу. Эти механизмы помогают сохранить воду, но имеют предел.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 сухую зону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пустыни — быстрые потери воды и солей через дыхание, пот и мочу. Уже на этом этапе возрастает риск обезвоживания.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симптомы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объём крови, ухудшается работа сердца и мозга. Появляются жажда, слабость, головокружение и падение работоспособности.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здоровья нужны тень, регулярное питьё, защита от солнца и ограничение физической нагрузки в самые жаркие часы.
</a:t>
            </a:r>
            <a:endParaRPr lang="en-US" sz="1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2243741"/>
            <a:ext cx="6095999" cy="461367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влажному и тропическому климату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испарение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высокой влажности пот хуже испаряется с кожи, поэтому охлаждение организма замедляется. Даже обычная физическая нагрузка быстрее приводит к перегреву, усталости и ощущению тяжести, особенно в закрытых и плохо проветриваемых пространствах.
</a:t>
            </a:r>
            <a:endParaRPr lang="en-US" sz="1149" dirty="0"/>
          </a:p>
        </p:txBody>
      </p:sp>
      <p:sp>
        <p:nvSpPr>
          <p:cNvPr id="11" name="Text 3"/>
          <p:cNvSpPr txBox="1"/>
          <p:nvPr/>
        </p:nvSpPr>
        <p:spPr>
          <a:xfrm>
            <a:off x="3172058" y="2973525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перегрева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жары и влажности повышает риск теплового истощения: усиливаются слабость, головокружение, учащается пульс, снижается работоспособность. Если не снизить нагрузку и не восполнить жидкость, состояние может быстро ухудшиться.
</a:t>
            </a:r>
            <a:endParaRPr lang="en-US" sz="1149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телу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важны свободная светлая одежда, головной убор, доступ к воде и хорошая вентиляция. Полезно заранее планировать отдых, чтобы переносить активность на более прохладное время суток и уменьшать перегрев.
</a:t>
            </a:r>
            <a:endParaRPr lang="en-US" sz="1219" dirty="0"/>
          </a:p>
        </p:txBody>
      </p:sp>
      <p:sp>
        <p:nvSpPr>
          <p:cNvPr id="13" name="Text 5"/>
          <p:cNvSpPr txBox="1"/>
          <p:nvPr/>
        </p:nvSpPr>
        <p:spPr>
          <a:xfrm>
            <a:off x="3172058" y="5094450"/>
            <a:ext cx="25395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климату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акклиматизации человек лучше переносит жару: улучшается переносимость нагрузки и уменьшается потеря солей. Но пределы адаптации сохраняются, поэтому в тропическом климате особенно важно беречь водный баланс и не переутомляться.
</a:t>
            </a:r>
            <a:endParaRPr lang="en-US" sz="1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факторы действуют вместе: даже хорошая наследственность не компенсирует недосыпание, а тренированность помогает только при достаточном восстановлении и нормальном питании.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адаптация зависит не от одного признака, а от сочетания биологических и поведенческих условий; образ жизни часто решает больше, чем исходные возможности.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«Приспособленность человека к разным условиям среды»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 успешную адаптацию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35470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13150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2479" y="2293800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35470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1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 технологические способы приспособления
</a:t>
            </a:r>
            <a:endParaRPr lang="en-US" sz="3019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создаёт искусственный защитный слой между телом и средой: она уменьшает потери тепла, защищает от солнца, ветра и пыли и позволяет человеку жить в более широком диапазоне климатов.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Жильё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смягчает действие холода, жары и осадков, а также помогает сохранять стабильный режим жизни. Стены, крыша и вентиляция делают среду более предсказуемой и безопасной для организма.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 и охлаждение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 и кондиционирование снижают нагрузку на терморегуляцию, особенно в экстремальные сезоны. Благодаря этим системам человек может поддерживать работоспособность там, где природные условия были бы слишком жёсткими.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снабжение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ускоряет доставку воды, еды, лекарств и оборудования, а значит, уменьшает зависимость от местных ограничений. Это особенно важно в районах с дефицитом ресурсов и суровым климатом.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питание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продуманное питание поддерживают иммунитет, ускоряют восстановление и помогают переживать климатические нагрузки. Рацион с учётом местных условий делает адаптацию более устойчивой и менее затратной для 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адаптация нарушается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длительное или чрезмерное воздействие среды приводит к срыву компенсаторных механизмов организма и ухудшению состояния человека.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реакции возникают быстро, а какие требуют времени и перестройки организма.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реакции помогают пережить первые часы воздействия, а длительные изменения повышают устойчивость на более долгий срок.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физиологической адаптации человека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Срочные и длительные изменения организма при адаптации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 индивидуальные различия в приспособляемости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334476" y="2406651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пожилые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пожилые люди обычно хуже переносят жару, холод и обезвоживание, потому что терморегуляция у них менее устойчива, а обмен веществ и восстановление реагируют медленнее.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2621044" y="3383805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сердца, лёгких, масса тела и хронические заболевания заметно меняют реакцию на среду. При нагрузке один и тот же климат может быть безопасным для одного человека и опасным для другого.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907613" y="4360959"/>
            <a:ext cx="4732348" cy="8856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тренированности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 подготовленные люди часто легче переносят смену условий и длительную нагрузку, потому что их дыхательная и сердечно-сосудистая системы работают экономнее. Однако перегрузка остаётся рискованной.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7194181" y="5338115"/>
            <a:ext cx="4732348" cy="8857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предел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одинаковом возрасте и образе жизни люди различаются по скорости адаптации. Эти различия помогают понять, почему к климату и нагрузке нужно подбирать режим с учётом конкретного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резко показатели снижаются при высоте и обезвоживании, потому что они затрагивают сразу дыхание, кровообращение и концентрацию внимания.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отклонение от комфортной среды, тем быстрее накапливается утомление и тем заметнее падает качество работы.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влияния факторов среды на организм подростка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условия среды отражаются на здоровье и работоспособности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городской среде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остров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поверхность асфальта и плотная застройка удерживают тепло, поэтому температура часто выше, чем за пределами города. Это усиливает нагрузку на терморегуляцию, особенно летом и ночью.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 перенапряжение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транспорта и большое количество стимулов утомляют нервную систему. В результате ухудшаются сон, внимание и способность к длительной сосредоточенной работе.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увеличивает нагрузку на дыхательную систему и может усиливать ощущение усталости. Для жизни в городе особенно важны зелёные зоны, проветривание и контроль качества воздуха.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требует чёткого баланса учёбы, отдыха и движения. Если режим нарушен, стресс накапливается быстрее, а восстановление после нагрузок становится менее эффективным.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среда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 городе зависит не только от личных привычек, но и от транспортной системы, воды, озеленения и планировки кварталов. Удобная среда снижает риск переутомления и 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приспособления человека в меняющемся климате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которые охлаждают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всё чаще проектируют так, чтобы уменьшать перегрев. Зелёные крыши, деревья вдоль улиц и светлые покрытия помогают снижать температуру, а тень и вентиляция делают лето переносимее для жителей.
</a:t>
            </a:r>
            <a:endParaRPr lang="en-US" sz="1695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фактор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числа засух экономия воды становится частью повседневной культуры. Системы сбора дождевой воды, разумное потребление и надёжное водоснабжение помогают сохранять здоровье и снижать уязвимость в жаркие периоды.
</a:t>
            </a:r>
            <a:endParaRPr lang="en-US" sz="1656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пределы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способны защитить от части климатических рисков, но не отменяют биологические ограничения организма. Поэтому профилактика, разумная организация труда и забота о здоровье остаются такими же важными, как и инженерные решения.
</a:t>
            </a:r>
            <a:endParaRPr lang="en-US" sz="16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человека — это союз биологии, поведения и 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выживает в разных условиях не только благодаря физиологии, но и благодаря знаниям, привычкам и технологиям. Чем разумнее он использует эти ресурсы, тем безопаснее переносит климатические испытания.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2026-06-02T00:38:57Z</dcterms:created>
  <dcterms:modified xsi:type="dcterms:W3CDTF">2026-06-02T00:38:57Z</dcterms:modified>
</cp:coreProperties>
</file>