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планеты Земля: от формирования до современного облика
</a:t>
            </a:r>
            <a:pPr algn="l" indent="0" marL="0">
              <a:lnSpc>
                <a:spcPct val="100000"/>
              </a:lnSpc>
              <a:buNone/>
            </a:pPr>
            <a:r>
              <a:rPr lang="en-US" sz="1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прошла путь от раскалённого тела до планеты с океанами, атмосферой, жизнью и активной геологией.
</a:t>
            </a:r>
            <a:endParaRPr lang="en-US" sz="3813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планеты восстанавливают по горным породам, ископаемым остаткам, радиоизотопному датированию и наблюдениям за современными процессами. Геохронологическая шкала делит её на эоны, эры, периоды и эпохи — так связывают изменения в недрах, климате и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историю Земли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из вещества протопланетного диска примерно 4,54 млрд лет назад. В ранние миллионы лет планета была горячей, а поверхность постоянно «переписывалась» столкновениями с крупными телами.
</a:t>
            </a:r>
            <a:endParaRPr lang="en-US" sz="1591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накапливалось разными путями: при ударах, из‑за гравитационного сжатия и при распаде радиоактивных элементов. Это поддерживало высокие температуры и усиливало внутренние преобразования.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разогрева начиналось разделение вещества на слои. Более тяжёлые компоненты стремились к центру, а более лёгкие — оставались ближе к поверхности, задавая будущую структуру Земли.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Земли в ранней Солнечной системе
</a:t>
            </a:r>
            <a:endParaRPr lang="en-US" sz="28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истории Земли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опорные даты отмечают не только смену эпох, но и резкие перестройки между геосферами: недрами, океанами и биосферой.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«строк» истории совпадают по времени, это подсказывает причинные связи: изменения климата, состава атмосферы и темпов эволюции.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геохронологическая шкала (геохронология и крупные события, используемые в школьных курсах геологии); значения дат — ориентиры из принятой временной шкалы.
</a:t>
            </a:r>
            <a:endParaRPr lang="en-US" sz="11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ядра, мантии и коры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вещества на слои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тяжёлые элементы, прежде всего железо и никель, опускались к центру и образовали ядро. Более лёгкие силикатные вещества сформировали мантию и земную кору. Так возникла слоистость планеты.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слоистая структура «включает» геодинамику
</a:t>
            </a:r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не просто существуют «в покое»: именно они сделали возможными вулканизм, движение литосферных плит и образование магнитного поля. Магнитосфера помогает защищать Землю от солнечного ветра.
</a:t>
            </a:r>
            <a:endParaRPr lang="en-US" sz="16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Эоны Земли и их особенности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эоны описывают крупные ступени эволюции Земли. Их границы связаны с заметными изменениями в составе пород, атмосферы и характера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перехода между эонами менялись и «условия жизни»: состав атмосферы и характер геологических процессов задавали разные возможности для эволюции.
</a:t>
            </a:r>
            <a:endParaRPr lang="en-US" sz="1267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геохронологическая шкала (IUGS)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океанов и древней атмосферы
</a:t>
            </a:r>
            <a:endParaRPr lang="en-US" sz="2988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среда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жидкой воды создало условия для множества химических превращений. В такой среде могли формироваться и накапливаться органические соединения, из которых затем началась эволюция к биологическим системам.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 первые океаны
</a:t>
            </a:r>
            <a:pPr algn="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охлаждения поверхности водяной пар начал конденсироваться. Постепенно на планете сформировались устойчивые объёмы жидкой воды — основа для дальнейших химических реакций и «колыбель» будущей биохимии.
</a:t>
            </a:r>
            <a:endParaRPr lang="en-US" sz="1481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без свободного кислорода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атмосфера содержала мало или почти не содержала свободного кислорода. В ней преобладали углекислый газ, азот, водяной пар и вулканические газы, поддерживавшие отличающиеся от современных условия.
</a:t>
            </a:r>
            <a:endParaRPr lang="en-US" sz="1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химической эволюции к первым организмам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возможных сценариев перехода от неживых реакций к биологической организации (обозначены вероятные среды: мелководья, гидротермальные источники, вулканические бассейны).
</a:t>
            </a:r>
            <a:endParaRPr lang="en-US" sz="264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формы 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«Первые клетки» в древнем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следы жизни датируются примерно 3,8–3,5 млрд лет назад. Скорее всего, это были микроскопические прокариоты: клетки без оформленного ядра. Их присутствие связывают с изменениями в горных породах и доступностью подходящих условий для жизни.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фотосинтез как поворотный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появились цианобактерии — организмы, способные к фотосинтезу. Их деятельность постепенно меняла химический состав среды, так как часть энергии и веществ переводилась в новые формы. Это связывают с формированием строматолитов и важными этапами эволюции атмосферы.
</a:t>
            </a:r>
            <a:endParaRPr lang="en-US" sz="97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«следы» важнее находок целых существ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5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жизнь редко сохраняется в виде «целых организмов»: на таких глубинах времени обычно остаются косвенные признаки. Поэтому учёные опираются на текстуры пород, биогенные структуры и закономерности химического состава. По этим следам реконструируют, как могла выглядеть ранняя биосфера и как она развивалась.
</a:t>
            </a:r>
            <a:endParaRPr lang="en-US" sz="9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в атмосфере Земли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кислорода усложнялись химические условия в атмосфере, а кислород стал ключевым ресурсом для образования озонового слоя.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тренда указывает на «перелом» в балансе кислорода: производство фотосинтетиками стало заметно превышать его расход. От озона выиграла жизнь на суше.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Реконструкции по геологическим и палеохимическим данным; точные значения зависят от методики, поэтому на диаграмме показана условная шкала динамики.
</a:t>
            </a:r>
            <a:endParaRPr lang="en-US" sz="13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приводит к столкновениям, растяжению и субдукции: возникают горы, рифты и океанические впадины. В результате меняются температуры, влагообмен, а также география осадконакопления и месторождений полезных ископаемых.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в геологической истории не были неподвижными: платформы и подвижные пояса неоднократно «собирали» и «разбирали» материки. Это объясняется перемещениями литосферных плит и перераспределением суши и морей.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крупнейших суперконтинентов обычно выделяют Родинию и Пангею. Их существование важно тем, что после распада менялись маршруты океанических течений, климатические зоны и условия для формирования горных цепей и рудных поясов.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Платформы, континенты и суперконтиненты
</a:t>
            </a:r>
            <a:endParaRPr lang="en-US" sz="2959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фанерозоя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из пяти событий — пермское вымирание: исчезло до 90–96% морских видов и значительная часть наземных организмов, что подорвало устойчивость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массовых вымираний показывает, что «срыв» жизни часто связан с глобальными причинами, а не с единичными локальными катастрофами: климат и океаны реагируют вместе.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крупнейших событиях вымираний — по международным геологическим обобщениям (без точных числовых оценок для каждого события на этой визуализации); пермский масштаб — 90–96% морских видов.
</a:t>
            </a:r>
            <a:endParaRPr lang="en-US" sz="11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жизни на сушу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озонового слоя уменьшило проникновение жёсткого ультрафиолета, и суша стала менее опасной для организмов. Появилась возможность заселять прибрежные территории и постепенно расширять ареалы.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сушу заняли растения и грибы, затем появились беспозвоночные и позвоночные животные. Освоение континентов изменило почвообразование, круговорот углерода и кислорода, усилило биоразнообразие.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динозавров и расцвет пресмыкающихся
</a:t>
            </a:r>
            <a:endParaRPr lang="en-US" sz="270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 (начало мезозоя)
</a:t>
            </a:r>
            <a:pPr algn="ctr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формируют заметную часть наземных экосистем, а разнообразие пресмыкающихся быстро увеличивается. Климат и восстановление после прежних кризисов создают условия для расселения разных форм.
</a:t>
            </a:r>
            <a:endParaRPr lang="en-US" sz="1177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Меловой период (появление покрытосеменных)
</a:t>
            </a:r>
            <a:pPr algn="r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распространяются покрытосеменные растения. Они меняют состав растительных сообществ, формируют новые типы питания для животных и перестраивают наземные цепи взаимодействий.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мела (резкое изменение условий)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мезозоя экосистемы достигают высокой сложности, но затем условия быстро меняются. Это подготавливает почву для последующих событий в истории биосферы и смены доминирующих групп.
</a:t>
            </a:r>
            <a:endParaRPr lang="en-US" sz="1194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Юра (расцвет морской и наземной жизни)
</a:t>
            </a:r>
            <a:pPr algn="ctr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условия и высокие уровни морей поддерживают богатые прибрежные и морские сообщества. Морские рептилии занимают ключевые места в пищевых цепях, а ландшафты усложняются.
</a:t>
            </a:r>
            <a:endParaRPr lang="en-US" sz="12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мел–палеогенового вымирания около 66 млн лет назад освободились экологические ниши. Это позволило млекопитающим и птицам быстрее расселяться и занимать разные способы питания и среды обитания.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птицы после вымирания
</a:t>
            </a:r>
            <a:endParaRPr lang="en-US" sz="2894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постепенно расширилось разнообразие размеров тела и стратегий жизни: от мелких форм до крупных растительноядных и хищников. Такая вариативность повышала устойчивость к изменениям условий.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 стал временем появления и развития приматов, а затем — линий, ведущих к человеку. Важно, что эволюция шла не «по прямой», а через множество ветвлений и адаптаций.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 кайнозое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плейстоцене ледниковые эпохи чередовались с межледниковьями, а масштаб оледенения усиливался. Рост ледяных щитов связывают с изменениями орбитальных параметров и состава атмосферы.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тренда показывает, что кайнозой — период общего охлаждения, но не равномерного: климат колебался, и это влияло на распределение воды, льда и биоты.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Реконструкции палеоклимата по геологическим и ледниковым данным (универсальные обобщения; для графика использована условная шкала без привязки к конкретным градусам).
</a:t>
            </a:r>
            <a:endParaRPr lang="en-US" sz="11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3768" y="1479875"/>
            <a:ext cx="4290563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эволюции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можно рассматривать в трёх группах: внутренние силы, внешние воздействия и биологические процессы. Их совместное влияние формирует условия для жизни и темпы изменений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схемы в том, что Земля работает как единая система: изменения недр, атмосферы, океанов и живых организмов взаимно усиливают друг друга.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 школьного курса геологии, палеоклиматологии и биогеохимии.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жизнь меняла планету: от фотосинтеза до выхода на сушу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преобразований в биосфере и средах Земли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современную эпоху быстрый рост населения, урбанизация и добыча ресурсов усиливают преобразование ландшафтов. Результат заметен и в форме новых карьеров, плотин, дорог, и в изменении водного режима регионов.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геологический фактор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усиливают изменение климата, влияя на режим осадков и температуру. Это отражается на экосистемах, миграциях видов и устойчивости сельского хозяйства в разных климатических зонах.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сокращает площадь природных экосистем и уменьшает способность ландшафтов удерживать углерод. Одновременно нарушаются местообитания и снижается биоразнообразие, что делает природные системы менее устойчивыми к колебаниям.
</a:t>
            </a:r>
            <a:endParaRPr lang="en-US" sz="1438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и почв влияет на биологическое разнообразие и пищевые цепи. В сумме человеческая деятельность стала заметной геологической силой, меняющей облик планеты быстрее, чем многие природные процессы.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динамическая и взаимосвязанная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Земли складывается из взаимодействия геологии, атмосферы и океанов, развития жизни и климатических колебаний. Крупные события происходили постепенно, но некоторые импульсы — кислород, тектоника и вымирания — резко меняли эволюцию. Человек включён в эту систему и влияет на её дальнейшее развитие через природопользование, технологии и экологические решения.
</a:t>
            </a:r>
            <a:endParaRPr lang="en-US" sz="32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2026-05-13T13:17:55Z</dcterms:created>
  <dcterms:modified xsi:type="dcterms:W3CDTF">2026-05-13T13:17:55Z</dcterms:modified>
</cp:coreProperties>
</file>