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сказок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чудес, героев и добрых приключений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Сказка: чудо рядом с нами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знакомит с обычной жизнью, где вдруг появляется чудо. В ней говорят животные, помогают предметы, а добро чаще побеждает. Такие истории легко читать, слушать и запоминать.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народные сказки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персонажи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героями становятся лиса, волк, медведь, зайчик, дед и баба. Они ведут себя ярко и понятно, поэтому их легко узнать с первой страницы.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народом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складывались многими людьми и передавались из уст в уста. У них нет одного автора, зато есть мудрость, шутка и любимые герои.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народным сказкам относятся «Репка», «Колобок», «Теремок» и «Лиса и журавль». Эти истории дети часто слышат еще до школы и быстро запоминают.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повторы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сказках часто повторяются слова, действия и даже целые эпизоды. Это помогает слушателю следить за сюжетом и ждать следующего 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любимых произведений — «Сказка о рыбаке и рыбке», «Конек-Горбунок» и «Аленький цветочек». Их интересно читать и детям, и взрослым.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сказки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Авторскую сказку пишет один конкретный человек, поэтому у нее есть имя автора. В тексте обычно больше подробностей, красивых описаний и особый стиль речи.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писателя свои герои и свои чудеса. В России особенно известны сказки Александра Пушкина, Петра Ершова и Сергея Аксакова.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живет в сказке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Храбрый герой с волшебным предметом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идет по лесной тропинке, крепко держит чудесный подарок и не боится неизвестности. Впереди может ждать избушка, замок или испытание, но герой идет дальше, потому что знает: смелость помогает добраться до цели.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встреча на сказочной дороге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краю леса появляется необычный путник: то добрый старичок, то царевна, то говорящий зверь. Он может подсказать путь, поделиться советом или просто рассмешить героя. Именно такие встречи делают сказку живой и запоминающейся.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сказке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герои помогают слабым, говорят правду и не бросают друзей в беде. Обычно они терпеливы, вежливы и готовы пройти трудный путь ради хорошего дела.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 простой и важный вывод: хорошие поступки делают мир лучше. Поэтому после чтения легко понять, почему честность, доброта и смелость так важны.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Злые герои часто обманывают, жадничают или мешают другим. Из-за своих поступков они попадают в неприятности и сами сталкиваются с трудностями, которых не ожидали.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0975" y="1760755"/>
            <a:ext cx="3699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86875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8050" y="33375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волшебные предметы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Клубок-проводник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катится вперед и показывает дорогу, словно знает все тропинки в лесу. Герой идет за ним и не теряется даже в самом густом тумане.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вода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оживить, исцелить или вернуть силы. В сказке этот чудесный напиток появляется как настоящее спасение в самый трудный момент.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Сапоги-скороходы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можно бежать очень быстро и почти не уставать. Такой предмет выручает героя, когда нужно поспеть вовремя или обогнать беду.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Скатерть-самобранка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только пожелать — и на столе уже появляется угощение. Такой предмет делает сказку веселой, особенно когда гости очень проголодались.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нередко трижды проходит испытание, и именно этот повтор делает сюжет похожим на песенку.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помогает сделать сказку ритмичной, понятной и очень запоминающейся.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структуре традиционных русских сказок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сказка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самый распространенный ход сказочного сюжета в народных и авторских сказках.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помощники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Помощниками в сказках часто становятся звери, которые умеют говорить и хорошо понимают беду героя. Они могут показать дорогу, спрятать от опасности или привести к нужному месту.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помощь приходит мудрый старичок, фея или добрый волшебник. Такой персонаж не делает все за героя, а подсказывает, как поступить смело и правильно.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предметы тоже бывают помощниками: они дают силу, еду, скорость или защиту. Без них герой иногда не справился бы с трудным испытанием.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чаще получает тот, кто был добрым, вежливым и не обижал слабых. Сказка будто напоминает: хорошие дела возвращаются добром.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сказочного пространства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легко переносит читателя в лес, замок или далекую страну. Там обычная тропинка вдруг становится дорогой к приключению, а тишина сразу кажется загадочной.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оживает чудо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сказочно выглядят темный лес, свет в окошке и извилистая дорожка. Они словно зовут заглянуть дальше, туда, где может случиться настоящее чудо.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сказочный пейзаж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разных народов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свои герои, имена и костюмы, но сказочный путь часто похож: беда, испытание, помощь и радостный конец. Это делает истории понятными детям в любой стране.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сказках герой живет в степи, в других — у моря или в горах. Но везде ценятся смелость, верность, дружба и умение поступать справедливо.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читаем такие сказки, то узнаем, как по-разному люди рассказывают об одном и том же. И все же доброта и честность в них всегда остаются главными.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сказочный герой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Ленивый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Ленивый персонаж не любит трудиться и надеется, что все сделают за него. В сказке такой герой обычно быстро попадает в смешную неприятность.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герой заботится о других, делится и не проходит мимо чужой беды. Именно поэтому ему часто помогают даже незнакомые персонажи.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Щедрый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Щедрый герой умеет делиться и радоваться вместе с другими. Его поступки показывают, что настоящая сила — не в богатстве, а в добром сердце.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 не убегает от трудностей и умеет держаться уверенно. Он идет вперед, даже если путь кажется страшным и длинным.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в книге, мультфильме и театре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сказка живет в словах. Читатель сам представляет героев, их голос и волшебный мир, поэтому каждая история немного становится личной.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сказку играют на сцене. Здесь важны костюмы, декорации, жесты и голос, а зрители словно попадают в самую середину события.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сказка оживает в цвете, движении и музыке. Герои говорят, смеются и бегают так, что чудо видно почти как наяву.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не меняют главное: добрые герои, важные поступки и счастливый финал остаются узнаваемыми. Поэтому одну сказку интересно и читать, и смотреть, и слушать.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сказочного урока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истории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выбором, запретом или бедой. Сразу становится видно, какие качества помогут ему справиться с трудностью.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приключения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честность, труд и уважение к другим важны. Жадность, грубость и обман обычно только мешают.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герой получает награду, а плохой поступок получает урок. После такого финала легко запомнить, как надо вести себя в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мир Пушкина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море, корабли, царский двор и сказочный остров, где происходят удивительные события. В этой истории особенно ярко звучат чудо, верность и долгожданная встреча, которую трудно забыть.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Салтан и чудесный остров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сказке старик и старуха живут у моря, а золотая рыбка умеет исполнять желания. История напоминает, что жадность не приносит счастья, а книга сразу рисует волны, небо и блеск чешуи.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Рыбка, море и золотое желание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появляется необычный помощник — золотой петушок, который подсказывает об опасности. История звучит как яркое предупреждение о том, что нельзя обещать одно, а делать другое.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петушок и предупреждение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важно вспомнить, чем все закончилось: победой, наградой или возвращением домой. Так можно лучше понять смысл истории и ее главный урок.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сказку внимательно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кто главный герой и какая у него цель. Тогда легче заметить, что именно мешает ему и почему начинается приключение.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отмечать повторяющиеся слова, помощников и волшебные предметы. Они помогают не потеряться в сюжете и делают сказку особенно запоминающейся.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помогает фантазии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в мире воображения возможно почти все. Животные разговаривают, предметы помогают, а самые обычные вещи становятся волшебными.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сказку, ребенок начинает сам придумывать новые страны, героев и приключения. Это похоже на игру, только с книгой в руках.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помогает представлять, как выглядит замок, лес или чудесный помощник. Чем ярче воображение, тем интереснее слушать и пересказывать историю.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развивают интерес к творчеству, потому что после них хочется рисовать, сочинять и фантазировать дальше. Иногда даже обычная ложка кажется почти волшебной.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86875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Моменты, которые запоминаются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вдруг меняется или чудо происходит на глазах, история становится особенно яркой. Такие моменты всегда хочется пересказать снова.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Чудесная находка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предмет, тайный ключ или неожиданная помощь радуют читателя. Кажется, будто сама сказка протягивает герою руку.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разговор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диалоги делают сказку веселой и живой. Иногда смешная фраза запоминается даже лучше, чем целая длинная сцена.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финал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добро побеждает, хочется улыбнуться и закрыть книгу с хорошим настроением. Такой конец дарит чувство уюта и надежды.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рядом с нами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остаются любимыми, потому что в них есть чудо, мудрый совет и добрый конец. Они учат сердцу быть смелым, а поступкам — честными и хорошими.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2026-05-24T00:48:57Z</dcterms:created>
  <dcterms:modified xsi:type="dcterms:W3CDTF">2026-05-24T00:48:57Z</dcterms:modified>
</cp:coreProperties>
</file>