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хозяйство страны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Отрасли, которые обеспечивают жизнь людей и работу государства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хозяйство страны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хозяйство страны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ресурсы, труд людей и транспорт формируют развитие территорий. Она помогает понять, почему предприятия размещаются по-разному и как природные условия влияют на экономику регионов, особенно в большой стране.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хозяйство страны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создают предметы, без которых невозможны жизнь и работа людей: добывают полезные ископаемые, выращивают сельскохозяйственную продукцию, выпускают товары и строят здания, дороги и другие объекты.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 производят вещи напрямую, а помогают людям учиться, лечиться, общаться, покупать товары, ездить по стране, пользоваться банками и получать бытовые услуги в повседневной жизни.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не существуют отдельно: сельское хозяйство поставляет сырьё, промышленность его перерабатывает, транспорт доставляет продукцию, а услуги поддерживают работу всего хозяйства через связь, торговлю и финансы.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хозяйства вместе обеспечивают население продуктами, одеждой, техникой, жильём и сервисом. Чем лучше они организованы, тем устойчивее развивается страна и тем удобнее в ней 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хозяйственная цепочка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сырья до использования готовой продукции и повторной обработки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 основа хозяйства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сырьё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дают топливо и энергию, а руды металлов становятся основой для машин, зданий и техники. Без этих ресурсов многие отрасли просто не смогут работать.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нужен для древесины, бумаги и строительных материалов, а вода — для промышленности, сельского хозяйства и жизни людей. Эти ресурсы особенно важны там, где много предприятий и населённых пунктов.
</a:t>
            </a:r>
            <a:endParaRPr lang="en-US" sz="1181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помогают выращивать зерно, овощи и кормовые культуры. От качества земли зависит, насколько успешно развивается сельское хозяйство и сколько продуктов получает страна.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распределены по территории страны не одинаково: где-то больше полезных ископаемых, а где-то лесов или пашни. Поэтому хозяйство разных районов развивается по-разному.
</a:t>
            </a:r>
            <a:endParaRPr lang="en-US" sz="11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примерное соотношение отраслей в современной экономике.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крупнейшей частью становится сфера услуг, потому что она обслуживает повседневные потребности населения и бизнеса.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доли для 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производит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создаёт металл, машины, одежду, продукты питания, лекарства и электронику. Эти товары нужны и людям, и другим отраслям, поэтому промышленное производство занимает важное место в хозяйстве.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промышленности добывает сырьё из недр и природных источников, а другая перерабатывает его в готовую продукцию. Благодаря этому ресурсы становятся полезными для повседневной жизни.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 дают работу инженерам, рабочим, технологам и многим другим специалистам. Вокруг заводов и фабрик часто растут города, транспортные узлы и новые жилые районы.
</a:t>
            </a:r>
            <a:endParaRPr lang="en-US" sz="1167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отраслями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поставляет материалы строительству, технику сельскому хозяйству и оборудование транспорту. Если она развивается успешно, то растёт и вся остальная экономика.
</a:t>
            </a:r>
            <a:endParaRPr lang="en-US" sz="125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её 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продукты питания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продукты питания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 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продукцию нужно правильно сохранить, отсортировать и доставить к покупателям. Для этого используют склады, холодильники и транспорт, чтобы пища не испортилась.
</a:t>
            </a:r>
            <a:endParaRPr lang="en-US" sz="1208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 полях используют тракторы, комбайны, сеялки и системы орошения. Они помогают быстрее выполнять работу, уменьшать потери урожая и экономить силы работников.
</a:t>
            </a:r>
            <a:endParaRPr lang="en-US" sz="1249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работы зависят от климата, почв, количества осадков, техники и умений людей. В засушливых районах особенно важны полив, уход за землёй и правильный выбор культур.
</a:t>
            </a:r>
            <a:endParaRPr lang="en-US" sz="1177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страну зерном, картофелем, овощами, фруктами, мясом, молоком и яйцами. Из его продукции также получают сырьё для пищевой промышленности.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товары или услуги создаёт каждая отрасль хозяйства.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и их продукция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выполняют свои задачи, но вместе обеспечивают потребности общества в товарах и услугах.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«Хозяйство страны»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связующее звено хозяйства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Автомобильный, железнодорожный, морской, речной и авиационный транспорт соединяют города, предприятия, порты и сёла. Без них хозяйство страны не может работать как единая система.
</a:t>
            </a:r>
            <a:endParaRPr lang="en-US" sz="1212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перевозят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доставляет сырьё, топливо, продукты, оборудование и готовые товары. Он сокращает расстояния, ускоряет снабжение и помогает предприятиям работать без лишних задержек.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большой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с большой территорией транспорт особенно важен, потому что населённые пункты и районы часто находятся далеко друг от друга. От него зависит доступность товаров и услуг.
</a:t>
            </a:r>
            <a:endParaRPr lang="en-US" sz="1183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и грузовые перевозки позволяют людям ездить на учёбу, работу и отдых, а магазинам и заводам — получать всё необходимое в нужное время.
</a:t>
            </a:r>
            <a:endParaRPr lang="en-US" sz="12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зависит не только от самого товара, но и от пути, который он проходит от сырья до прилавка.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цена товара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затраты обычно связаны с производством и сырьём, а доставка и налоги заметно увеличивают итоговую цену.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структуры цены товара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сёла и их роль в хозяйстве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центр работы и услуг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сосредоточены заводы, офисы, магазины, транспортные узлы и учреждения, где люди учатся, лечатся и получают услуги. Здесь быстрее развивается связь между предприятиями, а вместе с ней растут новые рабочие места и деловая активность.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производство продуктов и сырья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связана прежде всего с полями, фермами и хозяйствами, где выращивают зерно, овощи, фрукты и разводят животных. Именно здесь получают продукты питания и часть сырья для перерабатывающих предприятий.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городом и селом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не существуют отдельно друг от друга. Село поставляет продукты и сырьё, а город возвращает технику, товары, услуги, транспорт и возможности для учёбы и работы.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влияет на хозяйство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средств, правил и поддержки через основные звенья хозяйства.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специалисты нужны хозяйству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Инженеры, строители и механизаторы проектируют, возводят и обслуживают предприятия, дороги и технику. Их работа помогает создавать товары, повышать качество продукции и ускорять выполнение сложных задач.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Агрономы и работники ферм следят за посевами, почвой, животными и урожаем. Они помогают получать больше качественных продуктов и используют технику, чтобы труд был точнее и эффективнее.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обслуживания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Врачи, учителя, продавцы и сотрудники связи обеспечивают повседневные потребности общества. Без них трудно представить здоровье, обучение, покупку товаров и удобное общение между людьми.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управления и 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Программисты, экономисты и специалисты по данным помогают предприятиям работать быстрее и точнее. Они создают цифровые системы, считают расходы и находят способы улучшить организацию труда.
</a:t>
            </a:r>
            <a:endParaRPr lang="en-US" sz="10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предприятия всё чаще используют программы, датчики и навигацию, чтобы меньше ошибаться и быстрее принимать решения.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хозяйство со временем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показателя растут, значит хозяйство становится более технологичным, точным и продуктивным.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на основе обобщённой динамики технологического развития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677" y="3976665"/>
            <a:ext cx="229688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хозяйство бережёт природу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строят очистные сооружения, чтобы не сбрасывать загрязнённую воду в реки и озёра. Это помогает сохранять водоёмы и безопаснее использовать их для людей, животных и хозяйства.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повторная переработка отходов уменьшают количество мусора на свалках. Из использованных материалов можно снова получить сырьё, а значит, сократить лишний расход природных ресурсов.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тратить меньше топлива и электричества при том же результате. Энергосбережение снижает нагрузку на природу и помогает предприятиям работать экономнее и надёжнее.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безопасное оборудование уменьшает выбросы в воздух и почву. Если хозяйство выбирает такие решения, оно развивается, но при этом наносит природе меньше вреда.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отрасль работает не одна, а в тесной связи с другими. Таблица показывает, как это происходит.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отрасли помогают друг другу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отрасль развивается, она поддерживает другие. Поэтому хозяйство страны следует рассматривать как единую систему.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взаимосвязей отраслей хозяйства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городами, районами добычи и местами потребления очень велики. Поэтому в России особенно важны дороги, железные пути, авиация и надёжная связь между регионами.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есть крупные запасы нефти, газа, угля, леса и руд. Это создаёт основу для промышленности, энергетики и экспорта, но требует бережного использования и охраны природы.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условия сильно отличаются от юга до севера. Поэтому одни районы лучше подходят для земледелия, другие — для добычи полезных ископаемых или лесного хозяйства.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фермы и сервисные центры располагаются там, где есть ресурсы, транспорт и население. Из-за этого регионам нужны разные подходы к развитию и поддержке экономики.
</a:t>
            </a:r>
            <a:endParaRPr lang="en-US" sz="107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России устроено по-особому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хозяйству развиваться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кадры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подготовленные люди умеют работать с техникой, считать расходы и принимать решения. Школа, колледж и дополнительные курсы помогают стране получать специалистов для всех отраслей.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оборудование ускоряет производство, делает труд безопаснее и точнее. Новые технологии помогают предприятиям выпускать больше качественных товаров и лучше использовать сырьё и энергию.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железные дороги, порты, связь и энергетика соединяют районы страны. Без них трудно перевозить товары, снабжать людей и развивать предприятия в разных местах.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роста нужны вложения, понятные законы и честная конкуренция. Когда предприятия уверены в правилах, они охотнее обновляют оборудование, расширяют производство и создают новые рабочие места.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 — основа жизни общества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соединяет труд людей, ресурсы, транспорт, производство и услуги. От его развития зависят работа, товары, образование, медицина и удобство повседневной жизни в стране.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2026-06-02T19:53:07Z</dcterms:created>
  <dcterms:modified xsi:type="dcterms:W3CDTF">2026-06-02T19:53:07Z</dcterms:modified>
</cp:coreProperties>
</file>