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её связь с другими сферами Земли: основные темы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биосферу и её взаимодействия с литосферой, гидросферой и атмосферой.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единая система природных сфер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раскрывает Землю как систему, где биосфера, литосфера, гидросфера и атмосфера тесно связаны. Учёные XIX–XX веков, такие как Вернадский и Гумбольдт, заложили основы понимания этих взаимосвязей. Такой подход помогает лучше понять жизнь и процессы на планете.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– это зона обитания всех живых организмов на Земле, включая сушу, воду и воздух. Здесь взаимодействуют растения, животные и микроорганизмы с окружающей средой.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биосферы охватывает глубины океанов до 11 км и поднимается до 20 км в атмосфере, объединяя разнообразные экосистемы и среды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 биосфере взаимодействуют между собой и влияют на химический состав планеты, поддерживая условия жизни и экологический баланс.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биосферы: компоненты и пределы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живое вещество — растения, животных и микроорганизмы, а также биокосное вещество, такое как почвы и воды. Кроме того, она содержит косное вещество — минералы и горные породы, взаимодействующие с жизнью.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Верхним пределом биосферы служит озоновый слой, защищающий живое от ультрафиолета. Нижний предел — границы обитаемых слоёв литосферы и морских глубин, где жизнь всё ещё возможна.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определение и элементы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твёрдый внешний слой Земли, состоящий из земной коры и верхней части мантии, образующий континенты и океаническое дно.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содержит запасы минералов и полезных ископаемых, которые важны для человеческой деятельности и природных процессов.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горные системы, формируемые геологическими процессами, которые влияют на рельеф и климатические условия.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литосфера служит основой для почвообразования, что критически важно для распространения и развития биологических сообществ.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биосферы и литосферы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 процессы разрушения и образования горных пород. Корни растений проникают в трещины, способствуя разрушению пород и образованию почвы, важной для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создаёт среду для обитания многочисленных видов живых существ, предоставляя им питание и защиту, что поддерживает биологическое разнообразие.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значение для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 себя все виды воды: океаны, моря, озёра, реки и подземные воды, образуя важную часть среды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служит домом для миллионов видов организмов и является источником влаги и питательных веществ для земных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регулирует температуру планеты и участвует в биохимических циклах, поддерживая экологическое равновесие.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биосферы и гидросферы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планктон проводят фотосинтез, выделяя кислород в воду, что обеспечивает дыхание водных организмов и сохраняет качество воды.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микроорганизмы и бактерии участвуют в разложении органических веществ и очистке вод, питательные вещества переносятся по экосистемам через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азота (78%), кислорода (21%) и углекислого газа (около 0,03%), а также других газов в малых количествах.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играет ключевую роль в защите Земли от экстремальных температур, поддерживая благоприятные условия для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фильтрует опасное космическое излучение, включая ультрафиолетовые лучи, защищая живые организмы.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атмосфера обеспечивает дыхание живых организмов и участвует в круговоротах воды и веществ на планете.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состав и функции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жизни с помощью воздуха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ветры переносят влагу, семена и споры растений, способствуя распространению и возобновлению разнообразных экосистем по всему миру. Благодаря этому природные сообщества сохраняют и расширяют свои территории.
</a:t>
            </a:r>
            <a:endParaRPr lang="en-US" sz="1114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газового состава атмосферы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дыхания, а углекислый газ – для фотосинтеза у растений. Озоновый слой защищает живых существ от вредного ультрафиолетового излучения, обеспечивая стабильность биосферы.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атмосферы на биосферу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обеспечивает перенос влаги и веществ между океанами, атмосферой и сушей, поддерживая жизненные процессы в разных экосистемах планеты.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участвует в фотосинтезе и дыхании; растения поглощают CO₂, а животные возвращают углерод в атмосферу при дыхании и разложении органики.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кислород переходят между живыми организмами и атмосферой, регулируя обмен веществ и поддерживая функционирование биосферы в целом.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между сферами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 включает испарение, перенос, осадки и возврат через водные потоки, связывая все природные сферы.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сосредоточена в океанах, но процессы испарения и осадков обеспечивают её распределение внутри биосферы.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связях биосферы с атмосферой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поглощая углекислый газ и выделяя кислород, поддерживая атмосферный баланс газов.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является основой питания для растений, создавая органические вещества, необходимые для выживания большинства живых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способствует регуляции климата, снижая концентрацию углекислого газа в атмосфере и влияя на тепловой баланс Земли.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пример взаимосвязей сфер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литосферы, в частности состав и структура почвы, влияют на рост сельскохозяйственных растений и их урожайность.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атмосферных газов, включая кислород и углекислый газ, определяет качество воздуха и фотосинтетическую активность растений.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из гидросферы необходима для плодородия почв и полноценного развития культурных растений, обеспечивая их водным балансом.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 в биосфере объединяют все компоненты, обеспечивая рост сельскохозяйственных культур и содержание домашнего скота.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996" y="1611696"/>
            <a:ext cx="490565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сфер Земли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литосферы, гидросферы, атмосферы и биосферы: состав, обитатели и ключевые природные процессы.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устойчивости жизни необходима интеграция всех природных сфер и взаимодействие их процессов.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«География 9 класс»,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биосферу и взаимосвязи сфер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и 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промышленная деятельность приводит к загрязнению воды и воздуха токсичными веществами. Это ухудшает качество среды обитания и нарушает естественные циклы веществ в биосфере.
</a:t>
            </a:r>
            <a:endParaRPr lang="en-US" sz="947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почвы и биоразнообразия из-за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сельхозугодий меняет структуру почв, снижает численность видов и разрушает экосистемы. Эти процессы нарушают сбалансированное взаимодействие между сферами Земли.
</a:t>
            </a:r>
            <a:endParaRPr lang="en-US" sz="9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связей между природными сферами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негативных изменений вследствие антропогенных воздействий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баланса между сферами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лесных массивов способствует сохранению биоразнообразия и нормализации климатических условий.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в сельском хозяйстве и промышленности уменьшают загрязнение и снижают разрушительное влияние на природные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молодёжи в духе экологии формируют ответственное отношение к природе и способствуют устойчивому развитию.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производит кислород, необходимый для дыхания всех живых существ, включая человека, поддерживая жизнь на Земле.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продовольствием и сырьём, являясь основой для сельского хозяйства и различных отраслей промышленности.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в биосфере поддерживает стабильность экосистем и противодействует природным катастрофам.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биосферы отражается на здоровье и благополучии человека, влияя на социально-экономическое развитие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биосферы для человека и планеты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сфер Земли как залог устойчивой жизни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биосферы, литосферы, гидросферы и атмосферы поддерживает баланс и разнообразие жизни на планете, что необходимо сохранять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2026-05-09T21:13:12Z</dcterms:created>
  <dcterms:modified xsi:type="dcterms:W3CDTF">2026-05-09T21:13:12Z</dcterms:modified>
</cp:coreProperties>
</file>