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25" y="2948274"/>
            <a:ext cx="3804900" cy="1761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912400"/>
            <a:ext cx="43020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13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 крокодилы: древние жители планеты
</a:t>
            </a:r>
            <a:endParaRPr lang="en-US" sz="3613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572000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рептилии, пережившие миллионы лет изменений.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Пресмыкающиеся: жизнь без постоянной воды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живут не только у воды: их сухая кожа, лёгочное дыхание и яйца с оболочками помогают существовать на суше.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особенности помогают рептилиям жить на суше и беречь влагу.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признака особенно хорошо показывают приспособленность пресмыкающихся к сухой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275" y="1814892"/>
            <a:ext cx="3738900" cy="26325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Черепахи: необычное строение тела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3150" y="21479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встречаются на суше, в пресной воде и в морях. Такое разнообразие мест обитания связано с их выносливостью и способностью переносить разные условия среды.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23150" y="17813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23150" y="31706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черепах — панцирь. Он не просто лежит сверху: части скелета связаны с ним, а сам панцирь растёт вместе с животным.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3150" y="28040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и скелет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3150" y="4193325"/>
            <a:ext cx="39672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двигаются не быстро, зато их строение хорошо защищает тело и помогает выживать там, где есть хищники, жара или нехватка пищи.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23150" y="3826725"/>
            <a:ext cx="39672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черепахи образуют костная основа и роговые щитки — две части, которые вместе создают прочную защиту.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черепах по учебным и справочным материалам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слоя работают как надёжный природный щит, хотя и ограничивают гибкость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дышат лёгкими всю жизнь, поэтому даже в воде им нужны всплытие и запас воздуха.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по дыханию пресмыкающихся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дыхания делает их зависимыми от воздуха, а не от 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278274"/>
            <a:ext cx="8604000" cy="2163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черепах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зоологии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чем питаются разные группы черепах и как это связано с их средой обитания.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черепах зависит от среды: наземные виды чаще едят растительную пищу, а водные — более разнообразную животную.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помогают переносить семена и участвуют в круговороте веществ в природе.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обзоры и учебные материалы по зоологии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экологические функции особенно заметны на суше и в водоёмах.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Крокодилы: жизнь у воды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393329"/>
            <a:ext cx="4213508" cy="46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обитают в реках, болотах, озёрах и мангровых зарослях. Эти места дают им укрытие, добычу и возможность незаметно подбираться к жертве.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115110"/>
            <a:ext cx="4213508" cy="22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318625"/>
            <a:ext cx="4213508" cy="46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крокодилы почти не заметны: над поверхностью остаются только глаза, ноздри и часть головы. Это помогает им наблюдать и дышать, не выдавая себя.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3040406"/>
            <a:ext cx="4213508" cy="22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Скрытность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4243922"/>
            <a:ext cx="4213508" cy="46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крокодилы тоже важны: здесь они отдыхают на солнце, согреваются и откладывают яйца в гнёзда, спрятанные в песке или растительности.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965702"/>
            <a:ext cx="4213508" cy="22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берегу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узкая пасть помогает хватать и удерживать добычу без пережёвывания.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и учебные материалы по анатомии крокодилов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% силы укуса крокодилов приходится на смыкание челюстей, а не на жевание.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поведенческих приёма — прогрев на солнце и уход в воду — помогают крокодилам быстро менять температуру тела.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биологии крокодилов; учебные материалы по зоологии рептилий.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способа терморегуляции крокодилам особенно важны в течение дня.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крокодилов забота о кладке и детёнышах включает охрану гнезда и сопровождение малышей к воде.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биологии крокодилов; учебные материалы по зоологии рептилий.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этапа заботы о потомстве повышают его выживаемость.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165058"/>
            <a:ext cx="4637700" cy="1534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и что разного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сведения по школьному курсу биологии.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общие признаки пресмыкающихся и отличия в строении и образе жизни черепах и крокодилов.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животные — рептилии, но панцирь и питание у черепах резко отличаются от хищного образа жизни крокодилов.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образа жизни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сведения по школьному курсу биологии.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связан со средой, добычей и заботой о потомстве: у черепах и крокодилов эти признаки заметно различаются.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более разнообразны по средам и питанию, а крокодилы сильнее связаны с водоёмами и защитой потомства.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в пищевых цепях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материалам о роли рептилий в экосистемах пресных водоёмов и прибрежных зон.
</a:t>
            </a:r>
            <a:endParaRPr lang="en-US" sz="14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рептилии помогают убирать из среды источники заражения и быстрее возвращать вещества в природный круговорот.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экологии рептилий; учебные материалы по биологии.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животных особенно заметно участвуют в санитарной роли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состояния природы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 экологии пресмыкающихся; учебные материалы по биологии.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рептилий обычно реагирует на качество воды, состояние берегов и сохранность мест кладок быстрее, чем у многих других групп животных.
</a:t>
            </a:r>
            <a:endParaRPr lang="en-US" sz="1444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нарушена среда, тем заметнее падает численность пресмыкающихся; это делает их удобными индикаторами состояния экосистем.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 рептилий связаны с потерей мест обитания и прямым преследованием. Чем меньше безопасных территорий, тем труднее виду сохраняться.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охране природы; материалы Красной книги и учебные ресурсы по экологии.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угроз особенно опасны для редких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 начинается с защиты мест, где они живут и размножаются. Без охраны берегов, болот и кладок даже редкие рептилии быстро сокращаются.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охране рептилий; материалы природоохранных организаций и учебные ресурсы.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направления охраны помогают черепахам и крокодилам выживать.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пресмыкающиеся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 крокодилы показывают, как важны пресмыкающиеся для природы: они поддерживают пищевые цепи, очищают среду и помогают сохранять равновесие в экосистемах.
</a:t>
            </a:r>
            <a:endParaRPr lang="en-US" sz="157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2026-07-26T03:49:01Z</dcterms:created>
  <dcterms:modified xsi:type="dcterms:W3CDTF">2026-07-26T03:49:01Z</dcterms:modified>
</cp:coreProperties>
</file>