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«Воскресение» Л. Н. Толстого: роман о нравственном пробуждении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вины, совести и духовного обновления в России конца XIX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роман десять лет, в пору глубоких нравственных поисков. В 1899 году текст сразу стал событием: он обличал суд, тюрьму, чиновничий произвол и сословное неравенство, соединяя социальную критику с вопросом о личной ответственности.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«Воскресение»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и его моральная проблема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связывает частную вину Нехлюдова с более широкой виной привилегированного общества, где личная беспечность становится частью общего зла.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Поворотным моментом становится осознание героя: он должен отвечать за судьбу Масловой, когда-то оставленной им после соблазнения и забвения.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ставит вопрос, возможно ли нравственное возрождение через раскаяние, отказ от самодовольства и пересмотр всей прежней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роль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Нехлюдов: путь к самоосуждению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Дмитрий Нехлюдов начинает как уверенный в себе дворянин, не замечающий чужой боли. По мере развития сюжета он проходит через мучительный самоанализ и чувство вины.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Маслова и второстепенные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Маслова показана как человек, сломленный унижением и несправедливостью. Чиновники, надзиратели, присяжные и священнослужители раскрывают безличность системы и равнодушие общества.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дуга внутреннего преображения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ведущих героя от личной вины к нравственному кризису.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Судебное заседание у Толстого выглядит не поиском правды, а ритуалом, где важнее форма, привычка и карьерная осторожность участников.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Присяжные и чиновники действуют механически, словно заранее согласились не вникать в человеческую трагедию и последствия своего решения.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суда подчёркивает разрыв между законом и справедливостью: формально процедура соблюдена, но судьба человека остаётся незащищённой.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суд превращается в символ социального давления, где система обслуживает саму себя, а не человека.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суда как символ несправедливости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Маслова: трагедия падения и обвинения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Маслова показана как человек, чья жизнь была искалечена унижением, бедностью и ранней душевной травмой. Её «вина» неотделима от среды, которая сначала ломает, а потом осуждает.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сводит героиню к личному проступку: он раскрывает, как страдание и социальная несправедливость постепенно разрушают личность и делают её жертвой порядка, а не только собственных ошибок.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влиятельные силы связаны с властью и принуждением, а самые уязвимые почти лишены голоса.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показывает, что общественный порядок строится не на равенстве, а на распределении власти и бесправия.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«Воскресение» (1899)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и институты в романе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Тюремный мир раскрывает не только жестокость наказания, но и нравственное состояние общества, где официальная власть отдаляется от человеческой правды.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подробно изображает этапную систему, переполненные вагоны, грязь и усталость, превращая дорогу заключённых в картину организованного унижения.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в этих сценах почти не видит людей: человек легко становится номером, вещью или телом, лишённым достоинства и права на сострадание.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Тюрьма, этап и каторга как модель государства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узлы конфликта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четырёх линий конфликта помогает увидеть общий нравственный смысл произведения.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сходятся в одном конфликте: совесть человека сталкивается с несовершенным устройством мира.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«Воскресение»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Нехлюдов: от светского эгоизма к самоосуждению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перелом связан не только с чувством к героине, но и с отказом от прежнего представления о себе. Толстой показывает: подлинная перемена начинается там, где человек признаёт ответственность и перестаёт оправдываться.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Нехлюдов живёт по привычке дворянского круга: ценит удобство, положение и собственную правоту. Встреча с Масловой разрушает эту уверенность и заставляет его увидеть давнюю вину.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связывает духовное возрождение прежде всего с пробуждением совести. Человек начинает меняться, когда уже не может жить спокойно, игнорируя чужую боль и собственную вину.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в романе — это не словесное сожаление, а честное признание своей ответственности. Оно требует пересмотра поступков, привычек и всего прежнего образа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соединяет личное чувство и нравственное действие. Толстой подчёркивает: увидеть страдание другого — значит сделать первый шаг к освобождению от эгоизма.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зла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«Воскресение» означает деятельный разрыв с несправедливостью и насилием. Герой меняется не в мечтах, а в поступках, когда отказывается поддерживать ложный порядок.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Религиозно-нравственная идея «воскресения»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переходят из личной истории в общественную проблематику и связывают отдельные эпизоды в единую нравственную перспективу.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как напоминание о нравственном выборе: частная судьба у Толстого постоянно раскрывает состояние 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образной системы романа Л. Н. Толстого «Воскресение»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романа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подробно показывает внутренние переживания героев: сомнения, стыд, самоосуждение и внезапные прозрения. Благодаря этому нравственный конфликт становится не абстрактным, а психологически убедительным.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Реалистическое изображение постоянно соединяется с философским смыслом. Конкретная сцена у Толстого почти всегда выводит читателя к более широкому вопросу о совести, вине и ответственности.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у писателя никогда не остаются нейтральными. Описание суда, тюрьмы, дороги или комнаты помогает понять, как устроена среда и как она влияет на человека.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метод Толстого в романе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Стилистика: контрасты, повторы, авторская интонация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построен на резких противопоставлениях: достаток и нищета, закон и правда, внешний порядок и внутренняя пустота. Эти контрасты усиливают ощущение нравственного неблагополучия общества.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настойчивая авторская интонация создают эффект морального давления. Толстой не просто рассказывает историю, а заставляет читателя оценивать происходящее как общественную и человеческую несправедливость.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вины к общественному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внутреннего движения героя и расширение частной истории до общественного вывода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закрепляет репутацию Толстого как писателя-мыслителя и общественного моралиста. Обсуждение произведения не утихает из-за его прямой связи с болезненными проблемами общества.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1889–1899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работает над романом в период религиозно-нравственных поисков. Замысел постепенно приобретает острую социальную направленность.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выходит в печати и сразу вызывает широкий отклик. Читателей поражают прямота изображения суда, тюрьмы, чиновничества и сословного неравенства.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и цензура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обсуждать не только прошлое России, но и сегодняшние вопросы доверия к институтам, права человека и моральной ответственности.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темы остаются актуальными, потому что затрагивают устойчивые проблемы справедливости, власти и человеческого достоинства.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содержания романа Л. Н. Толстого «Воскресение»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сохраняющие современное звучание романа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показывает, что духовное возрождение происходит постепенно. Оно требует времени, усилий и постоянной проверки собственной совести.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обещает героям полного счастья. Толстой сознательно оставляет их судьбы неразрешёнными, чтобы подчеркнуть: нравственная перемена ещё не завершилась.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Нехлюдова главное — не внешнее благополучие, а отказ от прежней жизни. Его решение становится знаком внутреннего перелома, важнее которого в романе уже ничего нет.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страницы соединяют надежду и тревогу: человек способен измениться, но общественный мир остаётся медленным и тяжёлым в своём движении.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и открытость завершения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«Воскресение» как роман о совести, обществе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личную вину, социальную критику и мысль о нравственном обновлении. Роман убеждает: честность перед собой и сострадание к другому человеку становятся началом подлинной свободы.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2026-05-23T11:00:59Z</dcterms:created>
  <dcterms:modified xsi:type="dcterms:W3CDTF">2026-05-23T11:00:59Z</dcterms:modified>
</cp:coreProperties>
</file>