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Ручей: маленькая вода, большой мир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ручей живёт яркой жизнью и помогает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ручей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можно заметить в лесу, в поле, в горах и даже в городском парке. Он появляется из родника, талого снега или дождевой воды и всегда стремится вниз по склону, понемногу становясь частью большой реки.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1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ручей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ручья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— это место, где ручей начинается. Здесь вода только собирается в маленький поток и ещё совсем не похожа на большую реку.
</a:t>
            </a:r>
            <a:endParaRPr lang="en-US" sz="922" dirty="0"/>
          </a:p>
        </p:txBody>
      </p:sp>
      <p:sp>
        <p:nvSpPr>
          <p:cNvPr id="13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— это путь, по которому течёт вода. Оно направляет ручей вперёд и помогает воде не разливаться во все стороны.
</a:t>
            </a:r>
            <a:endParaRPr lang="en-US" sz="922" dirty="0"/>
          </a:p>
        </p:txBody>
      </p:sp>
      <p:sp>
        <p:nvSpPr>
          <p:cNvPr id="14" name="Text 4"/>
          <p:cNvSpPr txBox="1"/>
          <p:nvPr/>
        </p:nvSpPr>
        <p:spPr>
          <a:xfrm>
            <a:off x="826825" y="2419925"/>
            <a:ext cx="35361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дно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удерживают ручей, а дно даёт ему опору. На дне лежат камешки, песок, листья и мелкие веточки, как у аккуратного природного коврика.
</a:t>
            </a:r>
            <a:endParaRPr lang="en-US" sz="922" dirty="0"/>
          </a:p>
        </p:txBody>
      </p:sp>
      <p:sp>
        <p:nvSpPr>
          <p:cNvPr id="15" name="Text 5"/>
          <p:cNvSpPr txBox="1"/>
          <p:nvPr/>
        </p:nvSpPr>
        <p:spPr>
          <a:xfrm>
            <a:off x="826825" y="307142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тихие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камнях вода бежит быстрее, а в спокойных участках замедляется. Там чаще оседают песок и листочки, которые вода принесла с собой.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826825" y="372847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не стоит на месте: он всё время движется и меняется. Именно поэтому он кажется живым, подвижным и немного непоседливым.
</a:t>
            </a:r>
            <a:endParaRPr lang="en-US" sz="8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ручей отличается от реки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обычно уже, мельче и короче реки. Его вода занимает совсем немного места, поэтому поток можно легко перешагнуть или даже перепрыгнуть.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или таяния снега ручей быстро становится полнее. А летом он может заметно мелеть, словно немного отдыхает от работы.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сильнее зависит от дождя, снега и солнца. Если воды мало, он становится слабее, а если осадков много, снова оживает.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ручья берега часто ниже, чем у реки, а поток уже. На рисунке это удобно показать через узкую полоску воды, камешки и тихий изгиб берега.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 ручье всё время движется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 помогает потоку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ручье течёт вниз по склону. Гравитация помогает ей двигаться, поэтому ручей не стоит на месте, а спешит вперёд, словно очень занятой путешественник.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переносит всё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несёт с собой песок, листья, семена и мелкие веточки. Так ручей постоянно очищает и обновляет своё русло, не давая ему застояться.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полезно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движется, она получает больше воздуха. В прохладной чистой воде обычно больше кислорода, а значит, многим водным жителям там легче дышать.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ручей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после осадков или таяния снега превращается в ручей.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берега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осоки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растения любят влажную землю возле воды. Они быстро разрастаются у берега и помогают почве удерживаться на месте даже после дождя.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 и ольха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деревья часто растут рядом с ручьём. Их корни крепко держат землю, а ветви создают тень и помогают воде оставаться прохладной.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и другие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травы любят сырые места и хорошо чувствуют себя у воды. Их стебли образуют зелёную стенку, где прячутся мелкие жители ручья.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работают как природная сеть. Они укрепляют берега, не дают им осыпаться и помогают ручью оставаться аккуратным и живым.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ручье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камнем — целый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камнем в воде может прятаться личинка ручейника. Ей нравится тихое укрытие, где течение не так сильно толкает. Рядом могут жить и другие мелкие обитатели, которые умеют крепко держаться за поверхность.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 тонкими ножками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ручье часто встречаются водные жуки, рачки и улитки. Одни ползают по камням, другие прячутся среди листьев, а третьи ловко удерживаются в потоке, будто знают секрет водного равновесия.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у самой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ручья можно увидеть головастиков и лягушек. Им подходят мелководье, тёплые берега и укрытия среди растений. Если вода чистая, такие соседи чувствуют себя особенно хорошо.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ручье много разных жителей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— 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ручье есть быстрые перекаты, тихие заводи и мелководье у берега. Поэтому каждому жителю можно выбрать место по вкусу, как в большом природном доме.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корни помогают прятаться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камнями, корнями и листьями животные находят укрытие. Там легче переждать сильное течение и спрятаться от тех, кто может их потревожить.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любят скорость, другие —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обитатели умеют жить в быстром потоке и крепко держатся за камешки. Другие выбирают спокойную воду, где можно не спешить и спокойно искать пищу.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прохлада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затенённых берегов вода остаётся прохладнее. Это нравится многим растениям и животным, поэтому рядом с кустами и деревьями часто кипит жизнь.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вода чистая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обычно прозрачная. Через неё видно камешки, песок и веточки на дне, будто ручей специально старается всё показать.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хорошей воды почти нет запаха. Если запах неприятный или слишком сильный, ручью может быть нужна помощь и защита.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мусор и муть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воде много мусора и она выглядит мутной, обитателям становится труднее жить. Такой ручей особенно важно беречь и не загрязнять.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тихое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и аккуратнее выглядит ручей, тем проще заметить, что он здоров. Смотреть лучше внимательно, но осторожно, чтобы не тревожить его жителей.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ручей меняется по сезонам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разлив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ручей обычно становится шире и быстрее: в него стекает талая вода со снега. Поток шумит сильнее, поднимает мелкие листья и переносит их дальше по течению.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мелководность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воды в ручье может стать меньше, а солнце прогревает её быстрее. Тогда на мелководье особенно заметны камешки, водоросли и тихие заводи у берега.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ручей словно получает подарок из леса: в воду падают листья, семена и тонкие веточки. Они задерживаются в спокойных местах и становятся укрытием для мелких обитателей.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поверхность ручья иногда покрывается льдом, но жизнь под ним не останавливается. В холодной воде всё движется медленнее, а животным приходится беречь силы.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37317"/>
            <a:ext cx="277500" cy="24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 ручье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водорослей, водных растений и упавших листьев. Это не просто мусор, а важная пища для многих маленьких жителей ручья.
</a:t>
            </a:r>
            <a:endParaRPr lang="en-US" sz="1149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едоки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Улитки, рачки и личинки насекомых питаются мягкими частями растений и разлагающимися остатками. Так они получают силы и помогают природе перерабатывать органику.
</a:t>
            </a:r>
            <a:endParaRPr lang="en-US" sz="1013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посильнее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Мелких животных поедают рыбы и лягушки. Они находят добычу среди камней, корней и тихих заводей, где легче спрятаться и подстеречь еду.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ручьём и у берега питаются птицы. Они ловят насекомых, мелкую добычу и помогают связать ручей с жизнью вокруг него.
</a:t>
            </a:r>
            <a:endParaRPr lang="en-US" sz="11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повредить ручью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действия человека и загрязнение постепенно ухудшают состояние ручья.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ручью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простое и самое важное — не бросать в воду и на берег упаковки, банки и другой мусор. Чистый берег помогает ручью оставаться прозрачным и безопасным.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трава и деревья у воды держат землю крепко, как маленькие зелёные стражи. Если их не ломать, берег меньше осыпается, а ручей дольше остаётся прохладным.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портить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бегать по мокрой кромке воды и топтать мягкую почву. Тогда берег не размывается, а ручей не становится мутным после каждого шага.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мусора и посадка деревьев — очень полезная помощь природе. Даже маленькое дело делает ручей чище, а жизнь у его воды — спокойнее.
</a:t>
            </a:r>
            <a:endParaRPr lang="en-US" sz="11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у ручья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Рябь и пузырьки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можно увидеть рябь, маленькие волны и пузырьки воздуха. Они подсказывают, где течение быстрее, а где вода замедляется у камней и коряг.
</a:t>
            </a:r>
            <a:endParaRPr lang="en-US" sz="1063" dirty="0"/>
          </a:p>
        </p:txBody>
      </p:sp>
      <p:sp>
        <p:nvSpPr>
          <p:cNvPr id="13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прозрачная, на дне хорошо видны камешки, песок и веточки. По этому признаку легче понять, насколько ручей чистый и спокойный.
</a:t>
            </a:r>
            <a:endParaRPr lang="en-US" sz="1122" dirty="0"/>
          </a:p>
        </p:txBody>
      </p:sp>
      <p:sp>
        <p:nvSpPr>
          <p:cNvPr id="14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иногда заметны следы птиц, лягушек и других животных. А рядом растут влаголюбивые растения, которым нравится жить совсем близко к воде.
</a:t>
            </a:r>
            <a:endParaRPr lang="en-US" sz="1090" dirty="0"/>
          </a:p>
        </p:txBody>
      </p:sp>
      <p:sp>
        <p:nvSpPr>
          <p:cNvPr id="15" name="Text 5"/>
          <p:cNvSpPr txBox="1"/>
          <p:nvPr/>
        </p:nvSpPr>
        <p:spPr>
          <a:xfrm>
            <a:off x="273800" y="3295925"/>
            <a:ext cx="3884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присмотреться, есть ли над водой насекомые и как быстро течёт поток. Так можно заметить, где ручей шумный, а где почти шепчет.
</a:t>
            </a:r>
            <a:endParaRPr lang="en-US" sz="1026" dirty="0"/>
          </a:p>
        </p:txBody>
      </p:sp>
      <p:sp>
        <p:nvSpPr>
          <p:cNvPr id="16" name="Text 6"/>
          <p:cNvSpPr txBox="1"/>
          <p:nvPr/>
        </p:nvSpPr>
        <p:spPr>
          <a:xfrm>
            <a:off x="273800" y="4028825"/>
            <a:ext cx="36843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запах тоже многое рассказывают. Чистая вода обычно выглядит естественно и почти не пахнет, а мутная или неприятно пахнущая требует осторожного отношения.
</a:t>
            </a:r>
            <a:endParaRPr lang="en-US" sz="10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ручей важен для природы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увлажняет почву вокруг себя, и растениям становится легче расти. Без воды трава, кусты и деревья быстро теряют силы и вянут.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мелкие животные находят в ручье укрытие, пищу и прохладу. Для них это не просто вода, а настоящий дом с разными уголками.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живее ручей, тем больше рядом растений и животных. Так в природе сохраняется богатство видов, а вокруг становится красивее и интереснее наблюдать.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связывает лес, луг, поле и реку. Он словно маленькая дорожка для воды, по которой природа передаёт живительную влагу дальше.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ручьях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ручьи появляются только после сильного дождя. Их называют временными: вода ушла — и ручей как будто спрятался до следующего ливня.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ручьи текут постоянно, и даже зимой не исчезают. У них есть свой устойчивый путь, который вода проходит снова и снова.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лес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и лесных ручьях вода часто чище. Там больше камней, сильнее течение и обычно меньше мусора, поэтому ручью легче оставаться прозрачным.
</a:t>
            </a:r>
            <a:endParaRPr lang="en-US" sz="11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9900" y="1292930"/>
            <a:ext cx="3929100" cy="24403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 воды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Шагай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ручья бывают мокрыми и скользкими, а камни — коварными, как мыло. Идти нужно медленно, не спешить и смотреть под ноги.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подальше от края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обрывистого берега земля может осыпаться неожиданно. Лучше не подходить близко к краю, даже если кажется, что он крепкий.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незнакомых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живут разные обитатели, и не все хотят знакомиться. Незнакомых животных лучше просто наблюдать, не брать в руки и не пугать.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рядом со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ручья важно, чтобы рядом был взрослый. Он поможет выбрать безопасное место, заметит опасность и напомнит правила, если приключения слишком разыграются.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ручью для здоровья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помогают ручью оставаться живым и удобным для растений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— маленькая экосистема с большой ролью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кажется маленьким, но в нём кипит настоящая жизнь. Если беречь воду, берега и растения, он и дальше будет помогать природе рядом с нами.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2026-05-26T08:45:13Z</dcterms:created>
  <dcterms:modified xsi:type="dcterms:W3CDTF">2026-05-26T08:45:13Z</dcterms:modified>
</cp:coreProperties>
</file>