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третий закон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признака, один закон, точное предсказание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школьным задачам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 Мендель сформулировал на опытах с горохом, а позже они стали фундаментом классической генетики. Сегодня третий закон помогает разбирать комбинированное наследование и решать задачи о независимом распределении признаков.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дигибридное скрещивание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рассматривает наследование двух пар альтернативных признаков одновременно, например форму и цвет семян. Это позволяет увидеть, как два гена сочетаются в одном потомстве.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аллелей обычно используют пары символов, например A/a и B/b. Такая запись делает генетическую схему компактной и удобной для анализа родительских генотипов и потомков.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и F2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первое и второе поколения, можно проследить, какие признаки сохраняются, какие проявляются в гибридов, и как изменяется распределение фенотипов после самоопыления или скрещивания гибридов.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наследуются ли два признака независимо или между ними есть связь. Именно поэтому этот тип задач особенно важен для проверки третьего закона Менделя.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понятия, необходимые для решения задач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отвечающий за конкретный признак. Аллели — это разные варианты одного и того же гена, которые могут определять альтернативные проявления признака.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описывает набор аллелей организма, а фенотип — наблюдаемое внешнее проявление признаков. Один и тот же генотип в разных условиях обычно даёт один и тот же фенотип.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а рецессивный — только в гомозиготном состоянии. Это различие лежит в основе большинства школьных генетических задач.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Гомо- и гетерозиготы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особенно важны дигетерозигота и дигомозигота. Первая несёт по две разные аллельные формы двух генов, вторая — одинаковые аллели по обоим генам.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 опирается на независимое распределение аллелей разных генов при образовании гамет. Именно это объясняет появление новых сочетаний признаков у 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 Менделя по дигибридному скрещиванию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родительских форм к гибридам F2 и итоговому расщеплению.
</a:t>
            </a:r>
            <a:endParaRPr lang="en-US" sz="23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гаметы у дигетерозиготы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 — одна пара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генотипа AaBb каждая аллельная пара расходится при образовании гамет отдельно от другой. Поэтому в гамету попадает только по одному аллелю от каждого гена.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формируются четыре типа гамет: AB, Ab, aB и ab. Они возникают в равных долях, если гены наследуются независимо и не сцеплены.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мейозом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связано с поведением гомологичных хромосом в мейозе. Их случайное расхождение создаёт новые сочетания аллелей, увеличивая наследственную изменчивость.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изобразить клетку с двумя парами хромосом и четырьмя возможными вариантами гамет. Это помогает визуально понять источник комбинаций.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AaBb × AaBb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потомства во втором поколении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скрещивания AaBb × AaBb возникают разные генотипические классы и соответствующие фенотипы.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Генотипов больше, чем фенотипов, но итоговое фенотипическое расщепление сохраняется как 9:3:3:1.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распределение при скрещивании AaBb × AaBb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9:3:3:1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большая часть потомства сочетает оба доминантных признака, а остальные группы встречаются реже и возникают как новые комбинации.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наследование двух несцепленных генов в F2.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вероятностей при независимом наследовании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каждый признак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вероятность по каждому гену отдельно, как при моногибридном скрещивании. Для схемы Aa × Aa это ¾ для доминантного фенотипа и ¼ для рецессивного.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перемножаем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независимых событий перемножают. Так получают долю каждого фенотипа: ¾ × ¾, ¾ × ¼, ¼ × ¾ и ¼ × 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удобен, когда нужно не строить полную решётку Пеннета, а сразу найти нужную комбинацию признаков. Он экономит время и уменьшает число ошибок.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итог совпадает с теоретическими значениями, вероятно, гены наследуются независимо. Сильные отклонения заставляют искать сцепление, малую выборку или другие причины.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сочетаний генотипов содержит решётка 4×4 при скрещивании AaBb × AaBb.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таблица помогает увидеть все возможные комбинации гамет и быстро определить и фенотипы, и генотипы потомства.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решётки Пеннета для дигибридного скрещивания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признаки гороха Менделя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 наглядная модель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не случайно: у него легко различимы наследуемые признаки, а самоопыление позволяет получать чистые линии. На иллюстрации можно показать гладкие и морщинистые семена, а также жёлтые и зелёные варианты.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единообразия к разнообразию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чистых линий все гибриды первого поколения были одинаковыми и проявляли доминантные признаки. Во втором поколении появились сразу четыре фенотипические комбинации, что стало важным доказательством независимого наследования двух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разнообразие во втором поколении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девять генотипов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AaBb × AaBb во втором поколении возникает девять генотипических классов. Они отличаются сочетаниями аллелей, хотя часть из них может давать одинаковый фенотип.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аллеля — два уровня вариации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гена возможны три варианта сочетаний: доминантная гомозигота, гетерозигота и рецессивная гомозигота. Комбинируясь между собой, они образуют множество наследственных вариантов потомства.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фенотипов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генотипы нередко ведут к одному внешнему проявлению признака, если присутствует хотя бы один доминантный аллель. Поэтому число фенотипических групп оказывается меньше, чем число генотипических.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генотипического разнообразия помогает не только подсчитывать потомство, но и видеть скрытую генетическую структуру популяции. Именно это требуется при решении школьных задач на дигибридное скрещивание.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третий закон Менделя не выполняется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близко в одной хромосоме, они чаще наследуются совместно. В таких случаях ожидать классическое расщепление 9:3:3:1 нельзя, потому что признаки передаются не независимо.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может разрывать сцепление и создавать новые сочетания аллелей. Однако чем ближе гены друг к другу, тем реже происходит такой обмен участками и тем сильнее отклонение от закона.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летальных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часть генотипов не доживает до наблюдаемого этапа развития из-за летальных сочетаний аллелей. Тогда соотношения потомства искажаются, хотя сами гены могут наследоваться по обычным правилам.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может зависеть сразу от нескольких генов, которые изменяют или маскируют действие друг друга. В этом случае фенотипическое расщепление становится сложнее и не сводится к простой схеме.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ожидаемого результата не означает ошибку в задаче автоматически. Сначала нужно проверить сцепление, летальность и взаимодействие генов, а уже затем делать вывод о нарушении независимого наследования.
</a:t>
            </a:r>
            <a:endParaRPr lang="en-US" sz="9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 основа независимого расхождения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 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хромосомы уже удвоены, а каждая пара гомологов содержит материнский и отцовский варианты генов. Это создаёт материальную основу для последующего независимого распределения.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 и результат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расходятся к полюсам, а затем после завершения мейоза образуются клетки с новыми комбинациями признаков. Так увеличивается наследственная изменчивость потомства.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I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выстраиваются на экваторе клетки случайным образом. Именно эта случайность определяет, какие сочетания аллелей попадут в будущие гаметы.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модели дигибридного скрещивания АаBb × АаBb
</a:t>
            </a:r>
            <a:endParaRPr lang="en-US" sz="98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теоретического и наблюдаемого результата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реальные данные могут немного отклоняться от идеального соотношения. Такие расхождения особенно заметны при небольшом числе особей или при скрытом сцеплении генов.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столбцов подтверждает закон, а заметные различия требуют проверки условий скрещивания и качества выборки.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59427"/>
            <a:ext cx="4813500" cy="25907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дигибридное скрещивание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школьных генетических задач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ошибаются при анализе наследования двух признаков, и как выстроить рассуждение без потери логики.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неверной постановкой задачи и смешением генотипических и фенотипических уровней.
</a:t>
            </a:r>
            <a:endParaRPr lang="en-US" sz="1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дигибридное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двух признаков
</a:t>
            </a:r>
            <a:endParaRPr lang="en-US" sz="23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закона независимого наследования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сочетать в одном потомстве полезные признаки, например урожайность, устойчивость к болезням и качество плодов. Это делает отбор родительских форм более осмысленным и результативным.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генотипы родителей, можно заранее оценить, какие комбинации признаков появятся у потомков. Такой прогноз экономит время и позволяет планировать скрещивания без лишних экспериментов.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потомства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независимое наследование используют при подборе пар, чтобы совместить желательные свойства: продуктивность, выносливость, качество шерсти или потомства. Это повышает ценность разведения.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лежит в основе многих школьных расчётов и служит отправной точкой для более сложного генетического анализа. Он учит видеть закономерность там, где случайность лишь кажется хаотичной.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научные задачи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классической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 остаётся удобной моделью для анализа наследования, когда гены расходятся независимо. Он помогает объяснять закономерности потомства и строить вероятностные прогнозы.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позволяет отличать независимое наследование от сцепленного. Если ожидаемое расщепление не подтверждается, исследователь ищет связь генов, кроссинговер или иные биологические причины.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биологии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наследственных признаков человека закон используют как теоретическую основу для понимания передачи отдельных свойств. Он помогает интерпретировать результаты генетического анализа без упрощения реальных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третьего закона Менделя для современной генетики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ключ к пониманию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два признака наследуются независимо и почему во втором поколении возникает соотношение 9:3:3:1. Этот закон делает генетику предсказуемой и помогает объяснять разнообразие живых организмов.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2026-06-01T14:29:59Z</dcterms:created>
  <dcterms:modified xsi:type="dcterms:W3CDTF">2026-06-01T14:29:59Z</dcterms:modified>
</cp:coreProperties>
</file>