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современном мире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объединяет поколения, страну и цифровое пространство.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нужен русский язык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читать, писать, рассуждать и понимать учебные тексты по всем предметам. В 5 классе школьники повторяют правила и учатся пользоваться ими в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381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59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0481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5031" y="1387800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9581" y="1387800"/>
            <a:ext cx="234413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русский язык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русский язык помогает разговаривать с родителями, бабушками и дедушками, обсуждать события дня и поддерживать связь между поколениями в привычной, тёплой форме общения.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переменах русский язык нужен для объяснений, ответов, чтения заданий и обсуждения мыслей. Он помогает учиться вместе и понимать учебный материал.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библиотеках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живёт в художественных и учебных книгах, журналах, словарях и энциклопедиях. Через чтение дети узнают новые слова и учатся точнее выражать мысли.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сайтах, в чатах и социальных сетях русский язык используется ежедневно: для сообщений, комментариев, поиска информации и обмена новостями, мнениями и впечатлениями.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поколениями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часто становится общим языком в больших семьях и русскоязычных сообществах. Он помогает детям, взрослым и старшему поколению легко понимать друг друга.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Сферы, где русский язык используется чаще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привычные ситуации общения школьников и взрослых в обычный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русский язык нужен в повседневном общении, учёбе и цифровой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 наблюдениям за речевой практикой школьников и семьи; данные условные, 2025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открывает книгу, слова превращаются в образы, а образы — в живую историю. Русский язык особенно заметен в описаниях природы, поступков героев и диалогов, которые легко представить, будто они происходят рядом.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которая оживает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русский язык звучит ярко и певуче: в них есть повторы, красивые сравнения и выразительные обращения. Именно поэтому сказку интересно не только читать, но и пересказывать, сохраняя её настроение и ритм.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хочется пересказать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песнях русский язык показывает свою музыкальность: одно слово здесь может звучать мягко, строго или шутливо. Поэтому произведения поэтов и детских писателей помогают почувствовать, как язык умеет удивлять.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песни и смешные рифмы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книгах, сказках и искусстве
</a:t>
            </a:r>
            <a:endParaRPr lang="en-US" sz="3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 школьный предмет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школьники повторяют орфографию и пунктуацию, чтобы писать без ошибок. Они учатся замечать орфограммы, подбирать проверочные слова и правильно оформлять письменную речь.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морфологии, состава слова и синтаксиса помогает понимать, как устроены слова и предложения. Это делает речь точнее, а чтение учебных текстов — более осмысленным.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связывают правила с реальным письмом: диктантами, изложениями, сочинениями и разбором текстов. Так знание языка превращается в уверенное умение пользоваться им каждый день.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4208" y="1636550"/>
            <a:ext cx="3231008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сфер употребления русского языка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меняется речь в зависимости от ситуации 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сферах русский язык меняет стиль: от разговорного до строгого, но сохраняет точность и понятность.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и примеры современной речевой практики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 современном русском языке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постоянно пополняется новыми словами, когда появляются новые предметы и явления. Часть таких слов приходит из других языков и быстро входит в привычную речь школьников и взрослых.
</a:t>
            </a:r>
            <a:endParaRPr lang="en-US" sz="1163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слова из английского языка: интернет, блог, чат, файл, сканер, менеджер, смартфон. Они помогают назвать то, чего раньше просто не существовало в повседневной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заимствование вытесняет русское слово. Часто рядом существуют разные варианты: более привычный разговорный и более точный, уместный в учебе, официальной речи или описании.
</a:t>
            </a:r>
            <a:endParaRPr lang="en-US" sz="1186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языка зависит не только от новых слов, но и от выбора говорящего. Если слово понятно, точно и нужно для общения, оно закрепляется; если нет — остаётся редким.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новое слово входит в язык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слова от появления нового предмета до закрепления в речи или исчезновения.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интернете и переписке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сообщениях и комментариях русский язык становится короче и быстрее: люди используют сокращения, хэштеги, смайлики и эмодзи. Такая речь помогает экономить время и передавать эмоции без длинных объяснений.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даже в чате важно писать понятно и вежливо. Грамотная переписка помогает избежать недоразумений, а удачно выбранные слова делают общение живым, точным и доброжелательным.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в языке заметны школьникам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изменения заметны в переписке, комментариях и коротких сообщениях, где важны скорость и краткость.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Интернет-общение сильнее всего влияет на речь школьников и ускоряет появление новых слов и сокращений.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учебной диаграммы на основе школьных наблюдений за речевой практикой.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088" y="17376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8563" y="1731004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2581" y="1731004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23113" y="17310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95188" y="1737634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соблюдать нормы русского языка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помогают собеседникам понимать друг друга одинаково и без лишних уточнений. Когда слова и формы употреблены правильно, мысль звучит ясно и убедительно.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и пунктуации помогают писать без ошибок в тетради, сообщении и сочинении. Это делает текст аккуратным и удобным для чтения.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норм облегчает работу с учебниками, заданиями и художественными текстами. Ребёнку проще понимать смысл прочитанного и точно отвечать на вопросы.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школьники ошибаются в безударных гласных, парных и непроизносимых согласных, разделительных ь и ъ, ударении и формах слов.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Навык, который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развивается постепенно: помогают словари, правила, упражнения, чтение и постоянная проверка сомнительных написаний. Так формируется уверенная и культурная речь.
</a:t>
            </a:r>
            <a:endParaRPr lang="en-US" sz="11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разных странах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русский язык используется чаще всего и в каких сферах он особенно заметен.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странах русский язык является повседневным, а в других сохраняется как язык семьи, учёбы и связи между поколениями.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ситуация в странах с русскоязычными общинами; учебные сведения.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людям общаться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многонациональной стране русский язык часто становится общим языком для людей разных народов. Он помогает говорить о простых и важных вещах: учёбе, дороге, здоровье и правилах поведения.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не только в разговоре, но и в официальных сообщениях, новостях, объявлениях и на уроках. Он делает информацию доступной для большого числа людей.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облегчает совместную жизнь: с ним проще учиться в одном классе, работать в одной команде, задавать вопросы и быстро находить взаимопонимание в повседневных ситуациях.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пятиклассники чаще используют русский язык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ситуациях меняются не только темы разговора, но и длина фраз, выбор слов и тон 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особенно нужен дома, в школе и при общении с друзьями; именно там он используется чаще всего.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учебной диаграммы о речевой практике пятиклассников.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грамотность и богатство речи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хороших книг и познавательных текстов помогает запоминать правильное написание слов. Чем чаще ребёнок встречает слово в тексте, тем увереннее он использует его в речи и письме.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и письмо по плану учат строить высказывание последовательно. Ребёнок начинает замечать, как связаны части текста, и старается выражать мысль точно и понятно.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 энциклопедии расширяют круг слов, которые можно использовать в разных ситуациях. Это помогает находить более точные выражения и избегать однообразия.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ошибок развивает внимательность и ответственность за написанное. Постепенно школьник учится замечать неточности, исправлять их и говорить более грамотно.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и развивать русский язык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чтения и изучения языка к грамотной и уважительной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и русский язык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словари и проверка орфографии помогают быстро находить значение слова и замечать ошибки. Это особенно удобно при подготовке домашних заданий, сообщений и небольших текстов.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Переводчики и голосовые помощники расширяют возможности общения и поиска информации. Но окончательный выбор слова и проверку смысла всё равно должен делать сам человек.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русский язык важен для школьника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не только на уроках, но и в переписке, чтении книг, просмотре новостей и выборе будущей профессии.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причины связаны с учёбой, общением и чтением: именно они сильнее всего влияют на успех школьника.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учебной диаграммы о мотивах изучения русского языка.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рядом с нами каждый день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учиться, дружить, читать и выражать мысли точно. Сохраняя нормы и уважая слово, мы делаем речь богаче, а общение — яснее и добрее.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2026-05-22T14:53:42Z</dcterms:created>
  <dcterms:modified xsi:type="dcterms:W3CDTF">2026-05-22T14:53:42Z</dcterms:modified>
</cp:coreProperties>
</file>