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пола: от хромосом к фенотипу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хромосомы, гены и гормоны определяют пол и его вариации.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генетика пола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объясняет связь между хромосомами, генами и половыми признаками. У человека важны XX и XY, но решающими остаются не только хромосомы, а и развитие гонад с гормональным ответом тканей.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452527"/>
            <a:ext cx="3239400" cy="662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системы определения пола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распространённые системы определения пола у 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половых хромосом ведут к образованию разных гамет и запускают различное половое развитие.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сведения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случайный набор хромосом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случайное расхождение гомологичных хромосом и формирование гамет.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SRY: от гена к фенотипу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SRY расположен на Y-хромосоме и служит стартовым сигналом для мужского пути развития. Он не «создаёт пол» сам по себе, а запускает дальнейший каскад молекулярных событий.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гонад
</a:t>
            </a:r>
            <a:pPr algn="l" indent="0" marL="0">
              <a:lnSpc>
                <a:spcPct val="115000"/>
              </a:lnSpc>
              <a:buNone/>
            </a:pPr>
            <a:r>
              <a:rPr lang="en-US" sz="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активации SRY закладываются семенники, которые начинают работать как орган, вырабатывающий управляющие сигналы. Именно этот этап задаёт направление дальнейшему формированию половой системы.
</a:t>
            </a:r>
            <a:endParaRPr lang="en-US" sz="813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фаза
</a:t>
            </a:r>
            <a:pPr algn="l" indent="0" marL="0">
              <a:lnSpc>
                <a:spcPct val="115000"/>
              </a:lnSpc>
              <a:buNone/>
            </a:pPr>
            <a:r>
              <a:rPr lang="en-US" sz="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Семенники выделяют вещества, влияющие на развитие внутренних и наружных половых структур. На этом этапе решающее значение приобретает не только наследственный сигнал, но и гормональная регуляция.
</a:t>
            </a:r>
            <a:endParaRPr lang="en-US" sz="782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каскад SRY не запускается или нарушается, развитие обычно идёт по женскому типу. Это показывает, что фенотип зависит от последовательной работы нескольких уровней, а не от одной хромосомы.
</a:t>
            </a:r>
            <a:endParaRPr lang="en-US" sz="7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для человека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Пеннетова решётка для человека помогает увидеть, что пол ребёнка определяется сочетанием хромосом в момент оплодотворения.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равной вероятности X- и Y-сперматозоидов ожидается соотношение 1:1 между XX и XY.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скрещивания XX × XY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хромосомы связаны с полом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кариотип XX чаще связан с женским развитием, а XY — с мужским. Однако сама по себе комбинация хромосом ещё не завершает процесс формирования пола.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SRY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Решающим становится действие гена SRY на Y-хромосоме. Он запускает цепочку событий, которая направляет эмбриональное развитие по мужскому пути и приводит к формированию семенников.
</a:t>
            </a:r>
            <a:endParaRPr lang="en-US" sz="877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формирования гонад важен гормональный ответ тканей. Даже при наличии нужных гормонов органы могут развиваться иначе, если клетки по-разному реагируют на сигнал.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биологический пол нельзя свести только к XX или XY. Это результат взаимодействия генов, гонад и гормонов, причём каждый уровень вносит собственный вклад.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823" y="1314140"/>
            <a:ext cx="5778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673" y="2500590"/>
            <a:ext cx="6741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сцеплённые с X-хромосомой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X у 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связаны с генами, расположенными на X-хромосоме. У мальчиков они проявляются чаще, потому что у них только одна X-хромосома, и скрывать рецессивный вариант нечем.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рецессивном X-сцепленном наследовании признак может долго передаваться через носительниц. Внешне человек может быть здоров, но передавать изменённый аллель детям.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 — дальтонизм и гемофилия А. Они удобны для разбора родословных, потому что наглядно показывают различие между наследованием у сыновей и дочерей.
</a:t>
            </a:r>
            <a:endParaRPr lang="en-US" sz="10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сцеплённые с Y-хромосомой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отец — сын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Y-сцепленный признак передаётся только по мужской линии. Если он есть у отца, то может перейти сыну, но не дочери, потому что у девочек Y-хромосомы нет.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тип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встречаются редко, поскольку Y-хромосома несёт сравнительно немного генов. Поэтому в школьной генетике они служат простым и наглядным примером наследования по линии отца.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родословной достаточно проверить последовательность поколений по мужской линии. Если признак повторяется у отца и сына, это указывает на связь с Y-хромосомой.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через носительство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носительницы рецессивного X-сцепленного варианта каждый ребёнок получает один из двух X или Y от отца.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 для сыновей, и для дочерей распределяется поровну, но проявление признака зависит от второго X у дочерей.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наследования X-сцепленного рецессивного признака, учебная модель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кариотипа видно главное различие между хромосомами
</a:t>
            </a:r>
            <a:endParaRPr lang="en-US" sz="2018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Аутосомы и половые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кариотипе человека аутосомы повторяются попарно и несут основную массу наследственной информации. Половые хромосомы выделяются отдельно: именно они задают различия в развитии гонад и помогают понять, почему наследование признаков идёт не по одной схеме.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заметно крупнее и содержит множество генов, не связанных напрямую только с полом. Y-хромосома компактнее, но важна из-за генов, участвующих в мужском развитии, включая запуск каскада формирования семенников.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случая на 500 рождений приходится на синдром Клайнфельтера (XXY): это показывает, что число половых хромосом может меняться и влиять на развитие.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6200" y="1560050"/>
            <a:ext cx="3780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500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496200" y="2708682"/>
            <a:ext cx="37800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рождений связано с вариантом XXY, а не с классической схемой XX или XY.
</a:t>
            </a:r>
            <a:endParaRPr lang="en-US" sz="184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MedlinePlus Genetics; GeneReviews (Klinefelter syndrome)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Тёрнер, Клайнфельтер и AIS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вариантов помогает увидеть разницу между кариотипом, гонадами и фенотипом.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один и тот же хромосомный набор не всегда приводит к ожидаемому развитию: важны число хромосом и чувствительность тканей к гормонам.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MedlinePlus Genetics; GeneReviews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XY к фенотипу при AIS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клинических обзоров о синдроме нечувствительности к андрогенам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схема оказывается сложнее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Мозаицизм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мозаицизме в одном организме присутствуют клетки с разными наборами хромосом. Это может менять выраженность признаков, поэтому итог развития зависит не только от кариотипа, но и от того, какие клеточные линии преобладают.
</a:t>
            </a:r>
            <a:endParaRPr lang="en-US" sz="1239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сигналы могут быть нормальными, но ткани отвечают на них по-разному. Тогда хромосомный и гонадный пол не совпадают с наружными признаками, что особенно важно для понимания AIS и близких состояний.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биологии полезно различать норму и вариацию нормы. Такие случаи не сводятся к ошибке, а объясняются особенностями эмбрионального развития, поэтому их рассматривают как часть естественного разнообразия человека.
</a:t>
            </a:r>
            <a:endParaRPr lang="en-US" sz="1153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уровней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пола включает несколько уровней: хромосомный, гонадный, гормональный и фенотипический. Сбои на любом этапе не отменяют биологическую закономерность, а показывают, что система устроена сложнее простой пары «XX или XY».
</a:t>
            </a:r>
            <a:endParaRPr lang="en-US" sz="11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заблуждения и что в них неверно
</a:t>
            </a:r>
            <a:endParaRPr lang="en-US" sz="236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7050" y="1556800"/>
            <a:ext cx="5878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определяет комбинацию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думать, что за пол ребёнка «отвечает только мать». Яйцеклетка всегда несёт X, а именно сперматозоид приносит X или Y, поэтому решающую роль в сочетании хромосом играет отец.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67050" y="3437900"/>
            <a:ext cx="5878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Y — не всё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считать, что наличие Y автоматически гарантирует мужской фенотип. Для развития важны работа SRY, формирование гонад, выработка гормонов и реакция тканей, поэтому кариотип не равен внешнему облику.
</a:t>
            </a:r>
            <a:endParaRPr lang="en-US" sz="13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XX/XY и ZZ/ZW: краткое сравнение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запомнить, где гетерогаметен самец, а где самка, и какие группы животных чаще используют каждую систему.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решают одну задачу — определить пол потомства, но делают это по-разному: в XX/XY разные гаметы образует самец, а в ZZ/ZW — самка.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общей биологии; обзорные материалы по системам определения пола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схемы наследования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разбора задач на сцепленное наследование в школьной генетике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насколько уверенно вы читаете генетические схемы
</a:t>
            </a:r>
            <a:endParaRPr lang="en-US" sz="1955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Вспомните, какие системы определяют пол у млекопитающих и у птиц. Сначала назовите пары хромосом, а затем объясните, где гетерогаметен самец, а где самка.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риск выше у мальчиков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Объясните, почему X-сцепленные рецессивные признаки у мальчиков встречаются чаще. Подсказка: у них только одна X-хромосома, поэтому скрыть действие изменённого гена часто нечем.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AIS особый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Сформулируйте, чем AIS отличается от обычной схемы XY. Здесь кариотип мужской, но клетки слабо реагируют на андрогены, поэтому фенотип может не совпадать с хромосомным набором.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 как система, а не один признак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показывает, что наследование — это не одна хромосома, а взаимодействие генов, мейоза, гормонов и чувствительности тканей. Именно поэтому в биологии так важны и правила, и исключения.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2026-07-25T23:12:05Z</dcterms:created>
  <dcterms:modified xsi:type="dcterms:W3CDTF">2026-07-25T23:12:05Z</dcterms:modified>
</cp:coreProperties>
</file>