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 ветке: тихая японская сказка о чуде рядом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лунный свет превращает обычное в чудо.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сказка о тихом чуде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народная история пришла из Японии, где особенно ценят красоту природы. В ней нет волшебных палочек, зато есть ночь, вода, дерево и удивление, которое рождается из внимательного взгляда.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610" y="2233462"/>
            <a:ext cx="34631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7897" y="2213619"/>
            <a:ext cx="415575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помогает сказке зазвучать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не просто смотрит вокруг, а замечает то, что другие могли бы пропустить. Его внимательность превращает обычную ночь в маленькое открытие и делает историю особенно тёплой.
</a:t>
            </a:r>
            <a:endParaRPr lang="en-US" sz="1572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сказке не просто освещает ночь, а будто зовёт к мечте. Её свет помогает увидеть красоту там, где раньше были только тень и тишина.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поверхность воды словно хранит небесный свет. Именно в отражении появляется ощущение, что луна стала ближе, и от этого обычная сцена кажется почти волшебной.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соединяет землю и небо в одном образе. Она помогает герою увидеть, как чудо может оказаться совсем рядом, если смотреть внимательно и не торопиться.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сцена в сказке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сказке спокойная и почти беззвучная. В такой тишине особенно хорошо слышны собственные мысли, а каждое движение света кажется важным и красивым.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лунный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светит неярко, а мягко и ласково. Её свет не ослепляет, а будто приглашает присмотреться к миру и заметить в нём спокойную красоту.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Загадочное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дерево на фоне ночи выглядит немного таинственно. Оно делает картину глубже и помогает почувствовать, что сказка живёт совсем рядом с обычной жизнью.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удивление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блеск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замечает, что в воде или на блестящей поверхности что-то светится особенно красиво. Этот маленький знак заставляет его остановиться и присмотреться внимательнее.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приходит в голову, что луну можно приблизить, будто она совсем рядом. Мысль звучит по-детски, но именно в этом и есть её искренность и очарование.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отмахивается от своей идеи, а пробует сделать её настоящей. Так начинается история, в которой удивление становится сильнее обычной осторожности.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мальчик решается действовать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наблюдение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долго и внимательно смотрит на лунный свет. Он не спешит, а пытается понять, почему обычная ночь вдруг стала такой красивой.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проба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решает проверить свою мысль и действует осторожно. В его поступке есть и любопытство, и вера, что мир можно увидеть по-новому.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удивление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оказывается не совсем таким, как ожидалось, но именно поэтому он так запоминается. Герой получает не луну в руках, а настоящее чувство чуда.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 ветке как сказочное чудо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чудо не обязательно бывает огромным. Иногда оно прячется в простом отражении, и нужно только остановиться, чтобы его заметить.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Ветка-подсказка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создаёт ощущение, будто небесный свет опустился ниже. Она помогает взгляду соединить землю и небо, а истории — стать особенно запоминающейся.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воде делает луну почти осязаемой. Но оно остаётся зыбким, и в этом есть особая красота: чудо видно, но не удержать в ладонях.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невозможное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вера делает картину сказочной. Герой будто говорит миру: «А вдруг получится?» — и именно этот смелый вопрос превращает обычную ночь в историю о чуде.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реагируют другие персонажи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4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может показаться, что мальчик делает что-то странное. Они смотрят на него с удивлением, потому что не сразу видят, что он заметил.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40237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присматриваются внимательнее, то понимают: герой увидел красоту, которую легко пропустить. Его взгляд помогает и им заметить тихое чудо.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0549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реакция показывает, что дети нередко замечают прекрасное раньше взрослых. Их удивление кажется наивным, но именно оно открывает мир заново.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знак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этой сказке похожа на мечту, которая светит издалека и всё же будто зовёт к себе. Она не холодная и строгая, а тёплая, тихая и очень притягательная. Поэтому герой смотрит на неё с надеждой, а не со страхом.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— мост между мирами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дерева становится важной деталью, потому что она соединяет земное и небесное. На ней взгляд будто останавливается, чтобы увидеть, как близко может оказаться далёкий свет. Из-за этого сцена кажется почти нарисованной кистью художника.
</a:t>
            </a:r>
            <a:endParaRPr lang="en-US" sz="1253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зеркало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хранит отражение, но не позволяет схватить его руками. В этом и есть её особая поэзия: красота видна, дрожит и исчезает, если поторопиться. Именно поэтому сказка учит смотреть спокойно и внимательно.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образа, которые запоминаются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мудрость истории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726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малое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видеть чудо в простых вещах. Иногда для этого достаточно не бежать мимо, а задержать взгляд на воде, ветке или лунном свете.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9615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добрее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на мир с добротой, он замечает больше красоты. Тогда даже самая тихая ночь начинает казаться тёплой и интересной.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142566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удивляться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удивляться — это хорошо. Именно удивление помогает находить новые смыслы и делает мир вокруг чуть светлее и радостнее.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сказке похоже на Японию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нет шума и спешки: важнее лунный свет, вода, тёмная ветка и ночная тишина. Такое спокойное наблюдение за природой очень близко японским историям.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56990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сказки часто показывают, что чудо живёт в малом. Здесь достаточно блеска на воде и одной ветки, чтобы обычная ночь превратилась в красивую сцену.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8652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строится на громких событиях. Она мягко показывает, как внимательный взгляд замечает необычное в простом, и именно в этом чувствуется особый японский взгляд на мир.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читателем открывается спокойная ночная картина: тёмное дерево, вода и мягкий свет луны. Всё вокруг словно замирает и помогает слушать тишину.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ласковое чувство. Герой не меняет мир, но видит его красоту совсем близко, и от этого становится спокойно и радостно.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маленькая попытка приблизить луну. В этом моменте есть улыбка, потому что детская вера в чудо звучит наивно, но очень трогательно.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1868" y="2233462"/>
            <a:ext cx="415575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школьника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 то, что другие могут пропустить. Иногда достаточно остановиться на минуту, чтобы увидеть красивый отблеск света или необычную тень.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без насмешки и злости. История напоминает, что добрый взгляд делает мир теплее, а чужое удивление заслуживает уважения.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по-своему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боится собственной идеи и пробует понять мир по-новому. Это показывает, что любопытство помогает открывать интересное даже в обычных вещах.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мечту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говорит о мечте осторожно и красиво. Не всё можно взять руками, но многое можно увидеть, почувствовать и сохранить в памяти как маленькое чудо.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ведёт себя так, как может вести себя любой ребёнок: удивляется, пробует и верит в возможность чуда. Поэтому его легко понять и сразу полюбить.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наполнена мягким светом, отражением и загадкой. Детям нравится, когда обычная ночь вдруг становится необычной и в ней появляется маленькое волшебство.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попытка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достать луну звучит немного забавно, но очень по-доброму. В этом есть детская искренность, которая вызывает улыбку и делает историю тёплой.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270675" y="2447580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тихой ночи и красивой природы. Ничего не спешит, и читатель успевает рассмотреть воду, дерево и мягкий свет луны.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053066" y="2448843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удивления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замечает необычное отражение и решает проверить свою догадку. Его маленькое действие рождает ожидание и делает сцену особенно живой.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729384" y="2448786"/>
            <a:ext cx="27375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приходит понимание: луну нельзя взять в руки, но её красоту можно увидеть очень близко. Остаётся светлое, спокойное чувство.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образа создают ощущение чуда.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ветка и вода работают вместе и делают маленькую сцену особенно запоминающейся. Этого достаточно, чтобы история отличалась от шумных сказок с погонями и драконами.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образов сказки «Луна на ветке»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и образы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сказке похожа на знак мечты и тихой красоты. Её мягкий свет помогает увидеть мир добрее и внимательнее, чем обычно.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делает чудо видимым, но неосязаемым. Отражение напоминает, что красоту можно увидеть, хотя нельзя удержать в ладонях.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и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связывает землю и небо, как будто соединяет обычное и чудесное. Из-за этого сцена выглядит сказочной, но остаётся очень простой.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создаёт особое настроение и даёт месту для удивления. Когда вокруг спокойно, даже маленький свет кажется настоящим чудом.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картина сказки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Серебристый цвет связан с луной и её отражением. Он делает картину мягкой, прохладной и немного волшебной, как свет в тихую ночь.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Тёмно-синий и чёрный цвета помогают увидеть глубину ночи. На их фоне особенно ясно выделяются вода, ветка и круглое лунное сияние.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сказки напоминает спокойный сад: тонкая ветка, ровная поверхность воды и небо с луной. Всё вместе создаёт простую и красивую картину.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запоминается надолго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ясная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легко читается и сразу понятна школьнику. В ней нет лишних событий, поэтому внимание остаётся на самом главном — на тихом чуде.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56990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 ветке звучит необычно и красиво. Такой образ быстро запоминается, потому что соединяет обычный предмет и что-то почти невозможное.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8652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спокойная радость, а не тревога. Сказка показывает, что даже маленький поступок может открыть большую красоту.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чудо рядом с нами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«Луна на ветке» напоминает: чудо не всегда бывает громким. Иногда оно тихо прячется в воде, свете и внимательном взгляде доброго ребёнка.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2026-05-27T14:41:48Z</dcterms:created>
  <dcterms:modified xsi:type="dcterms:W3CDTF">2026-05-27T14:41:48Z</dcterms:modified>
</cp:coreProperties>
</file>