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Афины: город богини мудрости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 город, где родились демократия, философия и великие храмы.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моря, который изменил историю Греции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выросли в Аттике, рядом с Эгейским морем, и получили удобный выход к порту Пирей. Морская торговля, победы над персами и богатство полиса сделали их одним из главных центров Древней Греции.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 — священный холм Афин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крепость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 возвышался над городом и служил защищённым местом. Сюда поднимались жители в опасные времена, а также приходили на религиозные праздники и важные городские церемонии.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и возрождение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480 году до н. э. персы разрушили Акрополь, но афиняне восстановили его. Новые здания стали ещё величественнее и напоминали о силе, упорстве и богатстве города.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богов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холме стояли главные святилища Афин, посвящённые Афине и другим богам. Здесь город показывал своё уважение к покровителям и подчёркивал особое значение религии в жизни полиса.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Афин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Акрополь превратился в главный образ древних Афин. Его храмы и стены показывали, что город умеет соединять военную защиту, искусство и почитание богов.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903660"/>
            <a:ext cx="4486275" cy="18802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места древних Афин и их назначение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важного места в городе была своя особая роль, и вместе они делали Афины живым и удобным полисом.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учебного описания древних Афин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был устроен так, чтобы религия, торговля, отдых и обучение не мешали друг другу, а дополняли повседневную жизнь афинян.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4331" y="1371600"/>
            <a:ext cx="2851501" cy="34031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жил в Афинах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Полноправными жителями считались взрослые мужчины-граждане. Только они могли участвовать в управлении полисом, голосовать на собраниях и принимать решения, касавшиеся жизни всего города.
</a:t>
            </a:r>
            <a:endParaRPr lang="en-US" sz="1078" dirty="0"/>
          </a:p>
        </p:txBody>
      </p:sp>
      <p:sp>
        <p:nvSpPr>
          <p:cNvPr id="11" name="Text 3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
</a:t>
            </a:r>
            <a:pPr algn="l" indent="0" marL="0">
              <a:lnSpc>
                <a:spcPct val="100000"/>
              </a:lnSpc>
              <a:buNone/>
            </a:pPr>
            <a:r>
              <a:rPr lang="en-US" sz="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обычно занимались домом, воспитанием детей и хозяйством. Их жизнь проходила в семье, а участие в общественных делах было намного меньше, чем у мужчин.
</a:t>
            </a:r>
            <a:endParaRPr lang="en-US" sz="1162" dirty="0"/>
          </a:p>
        </p:txBody>
      </p:sp>
      <p:sp>
        <p:nvSpPr>
          <p:cNvPr id="12" name="Text 4"/>
          <p:cNvSpPr txBox="1"/>
          <p:nvPr/>
        </p:nvSpPr>
        <p:spPr>
          <a:xfrm>
            <a:off x="4095750" y="3371989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
</a:t>
            </a:r>
            <a:pPr algn="l" indent="0" marL="0">
              <a:lnSpc>
                <a:spcPct val="100000"/>
              </a:lnSpc>
              <a:buNone/>
            </a:pPr>
            <a:r>
              <a:rPr lang="en-US" sz="5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не имели свободы и выполняли тяжёлую работу в домах, мастерских и на полях. Их труд поддерживал хозяйство Афин, но прав они не имели.
</a:t>
            </a:r>
            <a:endParaRPr lang="en-US" sz="1242" dirty="0"/>
          </a:p>
        </p:txBody>
      </p:sp>
      <p:sp>
        <p:nvSpPr>
          <p:cNvPr id="13" name="Text 5"/>
          <p:cNvSpPr txBox="1"/>
          <p:nvPr/>
        </p:nvSpPr>
        <p:spPr>
          <a:xfrm>
            <a:off x="1285601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Метэки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Метэки были переселенцами, жившими в Афинах без гражданских прав. Они часто работали ремесленниками и торговцами, помогая городу развивать мастерские, рынки и обмен товарами.
</a:t>
            </a:r>
            <a:endParaRPr lang="en-US" sz="119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Афин: кто имел права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что афинское общество было неоднородным. Политическая власть принадлежала лишь части жителей, хотя город жил трудом многих групп.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описанию состава населения в учебном тексте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в Афинах была ограниченной: решения принимали граждане, но большинство населения в управлении не участвовало.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граждане участвовали в управлении Афинами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порядке рассмотрения вопросов в афинской демократии.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Перикл и расцвет Афин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становился красивее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Перикле Афины переживали время большого строительства. На Акрополе появлялись новые храмы и украшения, а улицы и площади постепенно приобретали более торжественный вид. Горожане видели, как их полис превращается в столицу культуры.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театр для всех граждан
</a:t>
            </a:r>
            <a:pPr algn="l" indent="0" marL="0">
              <a:lnSpc>
                <a:spcPct val="100000"/>
              </a:lnSpc>
              <a:buNone/>
            </a:pPr>
            <a:r>
              <a:rPr lang="en-US" sz="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период особенно развивался театр, а праздники собирали множество зрителей. Спектакли рассказывали о долге, справедливости и человеческом выборе, поэтому искусство становилось не только развлечением, но и разговором о важных жизненных вопросах.
</a:t>
            </a:r>
            <a:endParaRPr lang="en-US" sz="1166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афинской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Перикла связано с расцветом наук, архитектуры и общественной жизни. Афины стали местом, где ценили красоту, умный спор и талант мастеров, а успехи города восхищали жителей всей Эллады.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Агора — сердце городской жизни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агоре продавали хлеб, масло, вино, посуду и ткани. Сюда приходили за нужными вещами почти все жители, поэтому площадь всегда была шумной и оживлённой.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 разговоры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узнавали последние события, обсуждали слухи и слушали выступления граждан. Агора была местом, где слово имело такую же важность, как и товар на прилавке.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800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полиса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площади могли поднимать важные вопросы, касавшиеся города. Афиняне спорили, убеждали друг друга и учились участвовать в общественной жизни не только в школе, но и на деле.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1777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Агора соединяла торговлю, общение и политику. Именно поэтому она считалась сердцем Афин: здесь каждый день пересекались интересы ремесленников, покупателей, ораторов и простых прохожих.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занимались жители Афин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афиняне совмещали несколько занятий: например, ремесло с торговлей или службу с общественными обязанностями. Город требовал навыков в самых разных сферах.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описанию хозяйственной жизни древних Афин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важными были торговля и мореплавание: именно море связывало Афины с другими землями и поддерживало их богатство.
</a:t>
            </a:r>
            <a:endParaRPr lang="en-US" sz="11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 — главный храм Афины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Святилище Акрополя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стоял на вершине Акрополя и был посвящён Афине Парфенос, покровительнице города. Для афинян он олицетворял защиту полиса, его благополучие и уважение к богине.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Фидия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Парфенона находилась большая статуя Афины работы Фидия. Она была создана как торжественный образ богини и показывала, насколько высоко в Афинах ценили искусство.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Мрамор и колонны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построили из белого мрамора, а его строгие пропорции сделали здание особенно величественным. Колонны, рельефы и статуи подчёркивали мастерство афинских архитекторов и скульпторов.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был не только храмом, но и знаком могущества Афин. Его вид на Акрополе напоминал жителям и гостям города о силе полиса, его вере и культурном величии.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в жизни афинян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Диониса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представления устраивали во время праздников в честь Диониса. Для афинян это был не просто отдых, а важная часть религиозной и общественной жизни города.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Трагедии и комедии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сцене показывали трагедии и комедии. Трагедии заставляли задуматься о долге, справедливости и судьбе, а комедии высмеивали недостатки людей и привычки горожан.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драматурги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афинской сценой связаны имена Эсхила, Софокла, Еврипида и Аристофана. Их пьесы стали образцом для последующих поколений и сохранили значение до наших дней.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для зрителей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Спектакли собирали множество людей и помогали обсуждать важные вопросы. Через театр афиняне размышляли о войне, ответственности, честности и поступках, которые определяют жизнь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1941286"/>
            <a:ext cx="4376738" cy="18343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писатели и мыслители Афин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дали миру и драматургов, и историков: здесь развивались разные жанры, но все они помогали лучше понимать людей и события прошлого.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показаны афинские авторы и мыслители, чьи труды сделали город центром литературы, истории и размышлений о человеке.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Древней Греции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733187"/>
            <a:ext cx="375900" cy="3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733157"/>
            <a:ext cx="375600" cy="300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35548"/>
            <a:ext cx="375600" cy="333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Афин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 учил не принимать ответы без размышления. Он задавал вопросы о добре, справедливости и смысле жизни, помогая собеседникам самим искать истину.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основал Академию — школу, где ученики обсуждали природу знаний, устройство государства и роль человека в обществе. Его идеи сильно повлияли на европейскую мысль.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изучал логику, природу и общество. Он стремился объяснять мир наблюдениями и рассуждениями, поэтому его труды стали важными для науки и образования.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Афинах ценили беседу, вопросы и поиск доказательств. Именно поэтому город стал местом, где философия развивалась особенно активно и влияла на многих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 и учился афинский мальчик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обычный путь воспитания мальчика-гражданина в Афинах: семья, обучение, физическая подготовка и служба полису.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2967" y="3080867"/>
            <a:ext cx="4168702" cy="16935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Пирей и морская сила Афин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флота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Афинский флот защищал город и помогал ему влиять на другие полисы. Морская мощь делала Афины одним из самых сильных центров Древней Греции.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ворота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Пирей был основным портом Афин и связывал город с Эгейским морем. Через него проходили корабли, товары и люди, а сам порт защищал афинскую торговлю.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издалека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Пирей привозили зерно, дерево, металл, керамику и другие нужные вещи. Благодаря морю Афины могли получать то, чего не хватало в самой Аттике.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Афины стали сильным городом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усиливались не из-за одной причины, а благодаря удачному сочетанию моря, флота, торговли и богатых ресурсов. Эти факторы поддерживали друг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презентации; схематическая оценка факторов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важными выглядят морское положение и флот: именно они помогали торговле, безопасности и росту влияния города.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Афин и новые времена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Пелопоннесская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тяжёлой войны со Спартой Афины потеряли часть силы и влияния. Город уже не мог так уверенно определять судьбу греческого мира, как раньше.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Македонии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Афины оказались под властью Македонии. Полис сохранил значение культурного центра, но политическая самостоятельность стала гораздо меньше, чем в эпоху расцвета.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Афины вошли в состав Римской державы, они продолжили жить как знаменитый город учёных, художников и философов. Память о древней славе здесь не исчезла.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древних Афин в наши дни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Акрополь, который видно издалека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современными Афинами по-прежнему возвышаются руины Акрополя. Они напоминают о времени, когда на этом холме стояли храмы, статуи и священные постройки. Сегодня это одно из самых узнаваемых мест Греции.
</a:t>
            </a:r>
            <a:endParaRPr lang="en-US" sz="1057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Агора и жизнь полиса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месте древней афинской агоры можно увидеть следы площади, где когда-то спорили, торговали и слушали новости. Здесь особенно ясно ощущается, как тесно в Афинах были связаны повседневная жизнь и политика.
</a:t>
            </a:r>
            <a:endParaRPr lang="en-US" sz="1057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Идеи, пережившие века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демократия, театр, философия и архитектура оказали влияние на Европу и весь мир. Даже спустя тысячелетия люди обращаются к опыту этого города, чтобы понять, как развивается общество и культура.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Афины стали особым городом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соединили веру, морскую силу, демократию, театр и философию. Именно поэтому этот полис стал символом Древней Греции и оставил заметный след в мировой истории.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2026-06-02T02:59:35Z</dcterms:created>
  <dcterms:modified xsi:type="dcterms:W3CDTF">2026-06-02T02:59:35Z</dcterms:modified>
</cp:coreProperties>
</file>