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работали люди: от простой помощи до современных профессий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 ручного труда к профессиям будущего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труд людей менялся со временем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делали почти всё руками, а потом им помогли инструменты, машины, электричество и транспорт. Работа стала быстрее и легче, а у людей появилось больше профессий, знаний и времени для учёбы и отдыха.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первые виды труда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рыбалка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добывали еду охотой и рыбалкой. Им приходилось внимательно следить за следами животных, водой и погодой, потому что от удачи зависел обед всей группы.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Собирательство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собирали ягоды, коренья, орехи и съедобные растения. Это помогало пережить голодные дни, но нужно было хорошо знать природу и не перепутать полезное с опасным.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инструменты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помогали камень, палка, кость и острые палочки. Такие предметы были очень простыми, зато их можно было найти рядом и быстро использовать без долгой подготовки.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люди работали вместе, потому что одному было трудно добыть пищу и защититься от опасностей. Совместные действия делали жизнь группы спокойнее и безопаснее.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3125" y="1454022"/>
            <a:ext cx="3277500" cy="306945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трудились в поле и огороде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110050" y="152315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работы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110050" y="171272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землю пахали и сеяли, чтобы из маленького семени вырос урожай. Работа начиналась рано, пока солнце не поднялось высоко, и шла очень дружно.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110050" y="402220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работа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110050" y="421177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хозяйстве участвовала вся семья: взрослые и дети делали посильное дело. Ведь еда с огорода кормила людей почти весь год, как верный домашний запас.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4110050" y="3397438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помощники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10050" y="3587012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поле использовали лопату, серп, косу, грабли и телегу. Эти простые вещи помогали работать быстрее, хотя силы людям всё равно приходилось тратить немало.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4110050" y="2772675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сбор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110050" y="2962250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собирали хлеб, овощи и фрукты. Это был самый радостный, но и самый хлопотный момент: нужно успеть убрать всё до дождей и холодов.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4110050" y="2147913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уход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110050" y="2337487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пололи, поливали и берегли от сорняков. Без такого ухода грядки быстро зарастали бы, а будущий урожай стал бы слабым и маленьким.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Ремёсла: вещи, сделанные руками мастера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 у горячего горна
</a:t>
            </a:r>
            <a:pPr algn="ctr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 работал с раскалённым металлом и тяжёлым молотом. Из его рук выходили ножи, подковы, замки и разные полезные детали. Нужно было быть сильным, внимательным и очень терпеливым.
</a:t>
            </a:r>
            <a:endParaRPr lang="en-US" sz="1009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 и живая глина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 брал мягкую глину и превращал её в чашки, кувшины и тарелки. Потом изделия отправлялись в печь, где становились крепкими. Без аккуратности такая посуда легко трескалась бы.
</a:t>
            </a:r>
            <a:endParaRPr lang="en-US" sz="1039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 и сапожник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 создавал ткань на станке, а сапожник шил и чинил обувь. Оба мастера старались, чтобы вещи были удобными, прочными и красивыми, ведь ими пользовались каждый день.
</a:t>
            </a:r>
            <a:endParaRPr lang="en-US" sz="11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мастера и крестьянина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дела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дня труд продолжался почти без долгих пауз. Люди выполняли тяжёлую работу осторожно, чтобы не тратить силы зря и не ошибаться.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начиналась очень рано, когда только светало. Нужно было успеть сделать как можно больше до темноты, пока хватало дневного света.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захода солнца оставались только свеча или лампа. Тогда люди завершали мелкие дела, считали запасы и готовились к следующему трудовому дню.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вещи: от сырья до готового предмета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природный материал превращается в полезную вещь для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машин и фабрик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научились делать много похожих предметов за короткое время. Это помогло людям быстрее получать одежду, посуду и другие нужные товары.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одинаковых вещей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взяли на себя повторяющиеся и тяжёлые действия, которые раньше выполняли руками. Так труд стал менее утомительным и более быстрым.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вместо тяжёлой работы
</a:t>
            </a:r>
            <a:endParaRPr lang="en-US" sz="1153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мастеров, стали нужны рабочие, наладчики, инженеры и техники. Теперь одной ловкости рук было мало — понадобились знания и точность.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станки, паровые машины и конвейеры. Они помогали выстраивать работу по порядку, чтобы каждая деталь попадала на своё место.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устройства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2556" y="1779938"/>
            <a:ext cx="493523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фабрике: у каждого своё дело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режет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фабрике один человек выполнял только свою часть работы. Он резал материал точно по размеру, чтобы дальше другие могли спокойно продолжать дело.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собирает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работник соединял детали в одно целое. Здесь важны были терпение и аккуратность, потому что даже маленькая ошибка мешала всей линии.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проверяет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сотрудник смотрел, всё ли сделано правильно. Проверка помогала заметить неровности, пропуски и другие мелкие неполадки до отправки товара людям.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фабрике все зависели друг от друга, как звенья одной цепочки. Если кто-то задерживался, остановка чувствовалась сразу, и вся работа сбивалась с ритма.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профессии появились в городах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и учитель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людям нужны врач и учитель. Один помогает сохранять здоровье, другой учит читать, писать, считать и узнавать новое каждый день.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Почтальон и библиотекарь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Почтальон приносит письма и новости, а библиотекарь помогает найти книги. Благодаря им люди могут общаться и учиться даже на расстоянии.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и строитель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помогает покупать нужные вещи, а строитель возводит дома, школы и магазины. Без этих профессий город не смог бы расти.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Машинист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Машинист управляет поездом и помогает людям быстро добираться в другие места. Его работа требует внимания, точности и строгого соблюдения правил.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труд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городов профессий стало намного больше. Люди стали заниматься разными делами, чтобы жизнь была удобной, безопасной и интересной.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другим каждый день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встречает детей утром, улыбается и открывает тетради. Он объясняет новую тему, пишет задания на доске и терпеливо отвечает на вопросы. Благодаря ему ученики учатся читать, считать и смелее делать первые шаги в мире знаний.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кабинете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кабинете врача всё спокойно и аккуратно: есть стол, стул, градусник и шкаф с лекарствами. Врач внимательно слушает человека, задаёт вопросы и помогает понять, как сохранить здоровье. Его работа требует доброты, точности и большого терпения.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человека: от простых до современных
</a:t>
            </a:r>
            <a:endParaRPr lang="en-US" sz="2813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6775" y="1656325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человеку хватало топора, ножа, иглы и лопаты. Эти предметы помогали рубить, шить, копать и строить, а значит, делать нужные дела быстрее и аккуратнее.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686775" y="1453818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помощники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775" y="4188650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инструмент помогает работать быстрее, меньше уставать и делать дело точнее. Но он полезен только тогда, когда им умеют пользоваться осторожно и правильно.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86775" y="3986143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хорошего инструмента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86775" y="3555569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умный прибор не работает без человека. Именно человек включает его, управляет им, проверяет результат и решает, что нужно сделать дальше.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686775" y="3353062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остаётся главным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686775" y="2922487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появились станки, автомобили и компьютеры. Они выполняют тяжёлую или длинную работу, которую человеку было бы трудно делать самому, особенно каждый день.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686775" y="2719980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и компьютеры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686775" y="2289406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люди придумали часы, телефон и калькулятор. Такие вещи не только экономят время, но и помогают точнее считать, договариваться и не забывать важные дела.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686775" y="2086899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сложных устройств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работали вместе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большая, одному человеку с ней не справиться. Тогда один готовит материалы, другой собирает детали, а третий проверяет, всё ли получилось как нужно.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команде у каждого есть своё дело. Если люди не мешают друг другу и действуют по плану, работа идёт быстрее, а результат выходит лучше.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— своя задача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работают вместе, они успевают больше, чем поодиночке. Совместный труд делает любое дело спокойнее, надёжнее и, честно говоря, даже веселее.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совместного труда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устал или ошибся, остальные могут поддержать его. Доброе слово и помощь в нужный момент спасают дело от задержки и плохого настроения.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работе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работе спешка часто приводит к ошибкам. С острыми и тяжёлыми предметами нужно двигаться медленно и внимательно, чтобы не поранить себя и других.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отвлекать других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занят важной работой, лучше не мешать ему разговорами и шутками. Осторожность помогает избежать травм, а значит, бережёт здоровье и хорошее настроение.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незнакомые приборы и нажимать кнопки без разрешения. Если рядом есть знак или инструкция, её нужно прочитать и обязательно выполнить.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Надевать защиту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Каска, перчатки, очки и специальная одежда помогают защитить человека. Такие вещи особенно важны на стройке, в мастерской и там, где много опасных предметов.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работа сегодня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привычная последовательность действий: от замысла до передачи готового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труде осталось прежним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старание и терпение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сейчас любая работа требует усилий. Чтобы дело получилось хорошо, человеку нужно не лениться, не торопиться и спокойно доводить начатое до конца.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всё равно надо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меняется, а знания остаются важными. Людям приходится изучать новые правила, осваивать приборы и запоминать, как работать правильно и безопасно.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не исчезает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обещал сделать дело, он должен выполнить его аккуратно и вовремя. Без ответственности даже самый полезный инструмент не принесёт пользы.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 важна всегда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нужен не только для себя. Он помогает семье, соседям и всему городу, поэтому доброе отношение к людям остаётся таким же важным, как и раньше.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помогали раньше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колодца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девочка брала ведро и шла за водой вместе со старшей сестрой. Потом она помогала дома: подметала двор и ставила посуду на полку. Такая помощь считалась обычной и очень нужной для всей семьи.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в хозяйстве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выводил во двор козу, собирал хворост и следил за младшими детьми, пока взрослые были заняты. У него было меньше игр и свободного времени, чем у современных школьников, зато он рано учился заботе и ответственности.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труд важен для всех людей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труду люди получают еду, одежду, дома, книги и лекарства. Всё это делает жизнь удобнее, спокойнее и намного приятнее.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создаёт нужные вещи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одна семья и ни одна страна не могут жить без труда людей. Именно он поддерживает порядок, заботу, развитие и хорошее настроение.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труда не обойтись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работа заметна сразу, а иногда её почти не видно. Но и большой, и маленький труд одинаково нужен, если он приносит пользу.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любой полезный труд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трудятся, они строят дороги, открывают школы и лечат больных. Так жизнь в семье, городе и стране становится дружнее и безопаснее.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жить вместе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заметить, сравнивая разные времена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352705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ремёсел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стали делать особые вещи: посуду, одежду, обувь и мебель. Работа стала точнее, а у людей появились новые умения и новые занятия.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30007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Давние времена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работали в основном руками. Инструменты были простыми, а профессий было немного. Главным было успеть сделать всё нужное для жизни семьи.
</a:t>
            </a:r>
            <a:endParaRPr lang="en-US" sz="1386" dirty="0"/>
          </a:p>
        </p:txBody>
      </p:sp>
      <p:sp>
        <p:nvSpPr>
          <p:cNvPr id="12" name="Text 4"/>
          <p:cNvSpPr txBox="1"/>
          <p:nvPr/>
        </p:nvSpPr>
        <p:spPr>
          <a:xfrm>
            <a:off x="4278608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фабрик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начали выполнять тяжёлую и повторяющуюся работу. Появились рабочие, инженеры и техники, а изделий стало больше и они стали одинаковыми.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27730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есть компьютеры, сложные машины и много профессий. Но смысл труда не изменился: делать жизнь людей удобнее, безопаснее и лучше.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 меняется, а его смысл остаётся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ручной работы до современных машин путь был длинным. Но главное не изменилось: труд требует знаний, старания и доброго отношения к людям. Именно он делает жизнь лучше.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2026-05-26T04:49:28Z</dcterms:created>
  <dcterms:modified xsi:type="dcterms:W3CDTF">2026-05-26T04:49:28Z</dcterms:modified>
</cp:coreProperties>
</file>