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осевая часть побега: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основные части растения, обеспечивая рост и транспорт веществ.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связующее звено между корнем и листьям. Он обеспечивает вертикальный рост, поддерживает листья для поглощения света и переносит воду, минералы и питательные вещества между различными органами, а также участвует в образовании органов размножения.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роль стебля в структуре растения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стебля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стебель имеет цилиндрическую форму, однако встречаются ребристые и квадратные стебли, которые можно заметить у некоторых видов растений. Форма влияет на прочность и адаптацию к окружающей среде.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Междоузлия — важные участки стебля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Междоузлия — это пространства между узлами, где листья отсутствуют. Их длина варьируется и зависит от вида растения, что отражает особенности роста и развития.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почки в структуре стебля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это места прикрепления листьев и почек. Здесь же формируются боковые побеги, которые обеспечивают разветвление и рост растения.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стебля: формы и узлы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стебли мягкие и зелёные, встречаются в однолетних и двулетних растениях, обеспечивают быстрый рост и фотосинтез.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стеблей: травянистые и одревесневшие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Одревесневшие стебли покрыты корой и имеют жёсткую структуру благодаря многолетнему камбию, характерны для деревьев и кустарников.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отражают адаптации к среде: травянистые — для быстрого размножения, одревесневшие — для долговечности и поддержки.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— защитный наружный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покрывает стебель, предотвращая потерю влаги и защищая от повреждений. Важна для газообмена и внешней защиты растения.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и сосудисто-волокнистые пучки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располагается между ксилемой и флоэмой и отвечает за рост в толщину. Сосудистые пучки проводят воду и питательные вещества внутри стебля.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и кора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состоит из рыхлой паренхимы и обеспечивает запас воды и питательных веществ, а кора поддерживает механическую прочность и защиту стебля.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Поперечное строение стебля: основные структуры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для листьев и цветов, помогая им расположиться для эффективного фотосинтеза.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стебля: поддержка, транспорт, запас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транспортирует воду и растворённые минеральные вещества от корня к листьям, поддерживая жизнедеятельность.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органические вещества, особенно продукты фотосинтеза, к всем частям растения для роста и развития.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растениях стебель запасает питательные вещества и воду, обеспечивая выживание в неблагоприятных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мёртвых клеток, образующих трубки для подъёма воды и растворённых минералов вверх по растению.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стебля: ксилема и флоэма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содержит живые элементы — ситовидные трубки, которые транспортируют сахара и другие органические соединения вниз и в стороны.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ткани объединены в сосудисто-волокнистые пучки, расположенные в стебле для эффективного обмена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камбия в утолщении стебля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слой активно делящихся клеток между ксилемой и флоэмой. Он формирует новые слои этих тканей, что приводит к ежегодному утолщению стебля у деревьев и кустарников.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и определение возраста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сезон камбий откладывает новый слой древесины, формируя годичные кольца. Их изучение позволяет определить возраст и условия роста дерева.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вторичных тканей у древесных растений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750859"/>
            <a:ext cx="4037700" cy="2392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толщине, наличию камбия, функциям и продолжительности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Одревесневшие стебли обеспечивают долговечность и возможность вторичного роста, в отличие от травянистых.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7 класс»,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травянистых и одревесневших стеблей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картофеля и топинамбура образуются клубни — видоизменённые стебли, запасающие крахмал и воду для сезонного роста.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функция стебля: примеры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Имбирь формирует толстое корневище, которое служит хранилищем питательных веществ для растения.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мясистые стебли, способные накапливать воду в условиях засухи, обеспечивая выживание.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Пиковая активность транспортных потоков обычно наблюдается весной из-за роста листовой поверхности и интенсивного фотосинтеза.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берёза перекачивает значительно больше воды, чем подсолнечник, а флоэма обеспечивает эффективный перенос органических веществ для всех органов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и органических веществ в стебле: количественные показатели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Апикальная меристема — источник новых клеток, обеспечивающий непрерывное удлинение стебля и развитие побегов у большинства растений.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верхушечной меристемы в росте стебля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деление меристемы обеспечивает формирование листьев, почек и цветков, что критично для развития и размножения.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зависит от вида растения: травы растут быстро, а у деревьев темпы меристематической активности умеренные, но продолжительные.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ключевые точки на стебле, куда прикрепляются листья, формируются почки и боковые побеги, обеспечивая ветвление растения.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Листорасположение и роль узлов стебля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Супротивное расположение листьев характерно для сирени и способствует упорядоченному распределению солнечного света.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Очередное расположение листьев позволяет максимизировать освещённость каждого листа, снижая затенение соседних.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Мутовчатое расположение, как у олеандра, позволяет эффективно закрепиться вертикальному стеблю и собирать максимум света.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как способ быстрого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садовые растения выращивают новые особи из стеблевых черенков. Например, розы легко восстанавливаются из части стебля, что позволяет получать здоровые кустарники быстро и эффективно.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 у клубники: естественные удлинённые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 размножается с помощью столонов — горизонтальных стеблей, которые укореняются и дают новые растения. Это позволяет быстро заселять пространство и сохранять генетическую идентичность.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почки у лука для быстрого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лука на стебле образуются выводковые почки, из которых развиваются дочерние растения. Такой способ обеспечивает устойчивость популяции и при благоприятных условиях значительное размножение.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с помощью стебля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зелёные стебли выполняют фотосинтез из-за редукции листьев, что значительно снижает испарение влаги в сухих климатах.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Фотосинтетическая функция стебля у особых растений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также переносят фотосинтетическую активность на стебли, используя хлорофилл для синтеза органических веществ.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адаптация позволяет растениям выживать в экстремальных условиях, сочетая водосбережение и питание за счёт стеблей.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через стебель: этапы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транспорта воды и минеральных веществ, основанный на движении по ксилеме от корней к листьям.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у барбариса представляют собой преобразованные стебли, защищающие растение от механического повреждения и поедания животными.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стебля: колючки, усики, побеги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и винограда служат цепляющими органами, позволяя растениям закрепляться и подниматься по опорам.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Ложкочки — узкоспециализированные побеги у некоторых растений для прикрепления и поддержки, увеличивая устойчивость в сложных условиях.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морфологические модификации отражают эволюционные адаптации к разнообразию экологических ниш.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— хранители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и кактусы обладают утолщёнными стеблями, способными накапливать большие запасы влаги, что обеспечивает выживание в засушливом климате.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Лианы: мастера обвивания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Плющ и виноград используют длинные гибкие стебли для обвивания опор, достигая верхних ярусов и оптимизируя доступ к солнечному свету.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впечатляющий рекордсмен по росту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Характерная полая структура стебля и высокая скорость удлинения (иногда до метра в сутки) делают бамбук уникальным среди древесных растений.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примеры стеблей в растительном мире
</a:t>
            </a:r>
            <a:endParaRPr lang="en-US" sz="27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выполняет роль каркаса, обеспечивая механическую поддержку и сохранение формы побега.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стебля для жизни и выживания растения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стебля регулируют поступление воды и питательных веществ, жизненно необходимые для всех органов растения.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повреждения стебля прекращают транспорт веществ и приводят к быстрой гибели растения, как у огурца или одуванчика.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стебля в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связывает корень, листья и цветки, обеспечивая рост, транспорт веществ и размножение, жизненно важный для адаптации и выживания растений в разных условиях.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2026-05-07T12:15:14Z</dcterms:created>
  <dcterms:modified xsi:type="dcterms:W3CDTF">2026-05-07T12:15:14Z</dcterms:modified>
</cp:coreProperties>
</file>