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степени: что это такое и как её считать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читать скобки и быстро считать степени.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 помогает сокращать записи, считать быстрее и не путаться в формулах. Это правило встречается в алгебре, физике и информатике, где важно точно понимать, как работает запись с показателями степени.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 (a^m)^n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n относится уже не к числу a, а ко всей внутренней степени. Это значит, что степень a^m берётся как единое основание и снова возводится в степень.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a^m показывает, сколько раз число a умножается само на себя. Сначала важно понять именно эту часть записи, потому что она задаёт основу всего выражения.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формулу удобно понимать как повторное возведение степени в степень. Сначала вычисляется внутренняя степень, затем результат используется как новое основание для следующего действия.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не меняется, то (a^m)^n можно заменить одной степенью a^(m·n). Внешний показатель умножает внутренний, потому что повторяется вся группа множителей.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правило степени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почему показатели перемножаются при одинаковом основании.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на числах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Возводим результат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число 8 становится новым основанием, и его нужно возвести в квадрат. Получается 8^2 = 64, то есть ответ по обычному счёту.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внутреннюю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(2^3)^2 сначала находим 2^3. Получаем 8, потому что число 2 умножается само на себя три раза.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правилу степени степени то же выражение можно сразу представить как 2^6. Это показывает, что меняется форма записи, а не количество одинаковых множителей.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работает правило степени степени на буквенных и числовых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показатель действует на всю внутреннюю степень, а показатель 1 оставляет выражение без 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степеней: при одинаковом основании показатели перемножаются.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и простые примеры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728" y="1468141"/>
            <a:ext cx="161998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показатели перемножаются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множителей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a^m уже содержит m одинаковых множителей числа a. Поэтому внутренняя степень — это не одно число, а целая повторяющаяся группа множителей.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повторяется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такую группу возвести в степень n, она повторится n раз. Каждая новая копия содержит те же m множителей, поэтому общее количество быстро растёт.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число множителей равно m·n, а не m+n. Поэтому внешний показатель умножает внутренний: так работает повторное возведение степени в степень.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основание при повторном возведении в степень даёт очень быстрый рост значений.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внешний показатель резко увеличивает результат, потому что степень действует на уже выросшее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правилу (a^m)^n = a^(m·n).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результат при повторном возведении в степень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(a^m)^n отличается от a^(m+n)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(a^m)^n показатели перемножаются, потому что одна степень возводится в другую. В выражении a^(m+n) показатели только складываются внутри одной степени.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(2^3)^2, получаем 2^6. А если написать 2^(3+2), получится 2^5. Эти ответы разные, значит записи нельзя путать.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находится в скобках. Если скобки охватывают степень целиком, работает правило умножения показателей; если внутри только сумма, показатели складываются.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меняют смысл записи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задают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скобки стоят вокруг степени, вся внутренняя запись становится основанием для нового возведения в степень. Без скобок меняется только часть выражения, и ответ уже другой.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 — разные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(3^2)^3 и 3^(2+3) похожи, но дают разные результаты: 3^6 и 3^5. Разница появляется только из-за скобок и порядка действий.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нужно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полезно сразу определить, что именно возводится в степень. Такое привычное действие помогает избежать ошибок и правильно читать любые выражения со скобками.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из умножения внутреннего и внешнего показателей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степени и отрицательные основания подчиняются одному правилу, поэтому важно внимательно читать скобки и не терять знак минуса при вычислениях.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степеней: (a^m)^n = a^(m·n); примеры из школьного курса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скобки меняют основание степени и итоговый знак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минус входит в скобки, он участвует в степени; если скобок нет, знак минуса остаётся снаружи и результат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порядка действий и возведения в степень из школьного курса математики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знак минуса в степенях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степенью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наиболее частым ошибкам, которые встречаются при применении правила (a^m)^n = a^(m·n).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959" y="2077821"/>
            <a:ext cx="150285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878" y="2077821"/>
            <a:ext cx="163948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школьными правилами степеней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одинаковые, а степени умножаются при записи произведения, показатели складываются. Это правило помогает быстро объединять множители и упрощать выражения без лишних вычислений.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степень возводится в другую, внешний показатель умножает внутренний. Именно это правило позволяет заменять длинную запись короткой и получать тот же результат.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ненулевое число в степени 0 равно 1. Это отдельное правило важно запомнить, потому что оно часто используется вместе с другими свойствами степеней.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степеней работают как единая система. Они помогают получать одинаковый ответ разными способами, а значит, удобны для проверки и самоконтроля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правила связаны с одинаковым основанием, но меняют показатель по-разному. Поэтому важно сначала определить тип записи, а уже потом выполнять вычисление.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правило, ответ получится неверным. Складывание, умножение и результат 1 относятся к разным ситуациям и не заменяют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степеней; иллюстративные данные для сравнения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степеней: чем они отличаются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 короткой записи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научной записи удобно показывать очень большие значения через степени десяти. Например, запись (10^3)^4 помогает увидеть, как из тысяч получается ещё более крупное число. Такой способ экономит место и делает вычисления понятнее.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 геометрии и физике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площадью и объёмом степень степени помогает быстрее преобразовывать формулы. В задачах важно не только считать, но и правильно читать запись, чтобы не перепутать основание и показатель.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 двоичная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часто используют степени числа 2, потому что они связаны с разрядами и объёмом данных. На схеме это удобно показать рядом с калькулятором, тетрадной записью и символами 10^n.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степень степени в жизни и науке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 готовыми ответами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(4^2)^3 внутренний показатель 2 умножается на 3. Получаем 4^6, потому что внешняя степень действует на всю внутреннюю запись, а не только на число 2.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(5^1)^4 показатель 1 не меняет основание, но правило всё равно работает. После умножения показателей получаем 5^4, и выражение остаётся коротким и аккуратным.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не равно нулю, то (2^3)^0 даёт 1. Нулевой показатель — отдельное правило, поэтому результат не зависит от того, насколько большим было внутреннее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правило работает на простых числах и как удобно проверять ответ по значению степени.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внешний показатель умножается на внутренний, а полученную степень можно быстро проверить по готовому числовому значению.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на применение правила (a^m)^n = a^(m·n)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 на трёх числовых примерах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степени степени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какая именно часть выражения возводится в степень. Без них меняется смысл записи, особенно если в основании есть отрицательное число.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темы записывается так: (a^m)^n = a^(m·n). Оно работает, когда одна степень возводится в другую, а основание остаётся тем 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Новички нередко складывают показатели вместо умножения. Это неверно, потому что внешний показатель повторяет всю внутреннюю степень несколько раз, а не прибавляет её.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себя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раскрыть запись через одинаковые множители и сравнить результат с правилом. Если число множителей совпадает, вычисление выполнено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уверенно работать со степенью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 помогает компактно записывать выражения и быстрее находить ответ. Если помнить про скобки и правило умножения показателей, ошибки становятся редкостью, а вычисления — гораздо увереннее.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2026-05-29T10:18:41Z</dcterms:created>
  <dcterms:modified xsi:type="dcterms:W3CDTF">2026-05-29T10:18:41Z</dcterms:modified>
</cp:coreProperties>
</file>