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эволюция животного мира: Обзор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животных и среды формирует богатство и устойчивость природы.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экологии и эволюции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отношения животных с окружающей средой, а эволюция объясняет развитие видов во времени. Эти науки раскрывают причину разнообразия жизни и важность её охраны.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ниша: что это такое?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в себя образ жизни вида — пищу, место обитания и взаимодействия с другими организмами.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волк — хищник лесов и тундры, а бобр строит дамбы в водных экосистемах, влияя на среду.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экологические ниши пересекаются, виды конкурируют за ресурсы, что влияет на их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взаимодействий между животными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хищничество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конкурируют за пищу и территорию, например, волки и лисы охотятся на одних и тех же мышей; хищники поедают добычу.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и паразитизм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стаях животные сотрудничают при охоте, а паразитизм проявляется, когда глисты живут в организмах рыб, забирая питательные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животных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появление многоклеточных животных произошло более 600 миллионов лет назад, что заложило основу для дальнейшего разнообразия видов.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позвоночных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смену древним рыбам пришли амфибии и рептилии, появление позвоночника позволило развить сложные структуры организма.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организмов на сушу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адаптировались к жизни на суше, освоив новые среды обитания и способы передвижения, что расширило биологическое разнообразие.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млекопитающих и птиц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теплокровных животных с новыми адаптациями приводило к быстрому разнообразию и распространению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— доказательство эволюции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переходная форма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черты пресмыкающихся и птиц, подтверждая эволюционную связь между группами. Это важная находка в палеонтологии.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в ископаемых слоях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отпечатки демонстрируют усложнение структур животных, отражая миллионы лет адаптаций и эволюционных изменений в природе.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рыбы и амфибии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древних рыб и амфибий показывают постепенный переход к новым формам жизни с изменениями в строении и способах передвижения.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главная движущая сила эволюции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полезными признаками лучше приспосабливаются, выживают и передают эти признаки потомкам, укрепляя вид в окружающей среде.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клюва вьюрков на Галапагосах иллюстрирует, как питание влияет на эволюцию, закрепляя новые адаптации в поколениях.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конечностей у китов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китов уменьшились задние конечности, приспособив их к жизни в воде, что облегчает движение и поддерживает жизнь в морской среде.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зубы змей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ядовитых зубов позволяет змеям защищаться и быстро обездвиживать добычу, что улучшает их выживаемость.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летучих мышей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сформировались из передних конечностей, обеспечивая животным способность к активному полёту и эффективному поиску пищи.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у бабочек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бабочки имитируют листья или другие части растений, что помогает им избегать хищников и сохранять популяцию.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— примеры эволюционных изменений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вид? Понятие и примеры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группа организмов со схожей структурой, способных скрещиваться и давать плодовитое потомство, например, бурый медведь.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окуни объединены в вид по общим признакам и способности образовывать потомство, адаптированное к пресноводной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видообразования формируют новые виды, что способствует биологическому разнообразию и устойчивости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видообразования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увеличивают вариативность, давая материал для отбора и эволюционных изменений.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барьеры мешают скрещиванию между популяциями, поддерживая различия и формирование новых видов.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разделяет популяции, препятствуя скрещиванию и способствуя развитию уникальных признаков.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дивергенция вьюрков на Галапагосах, адаптировавшихся к разным условиям и формам 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приспособленности животных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у богомолов и палочников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Богомолы и палочники используют подобие растений для сокрытия от хищников. Их тело напоминает листья и веточки, что позволяет оставаться незаметными в естественной среде. Такое приспособление значительно повышает шансы на выживание.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уши у зайца для терморегуляции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зайцев длинные уши помогают эффективно регулировать температуру тела. Они отдают избыточное тепло при жаре и позволяют адаптироваться к переменам климата, что важно для жизни в различных средах.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полярных медведей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медведи имеют толстый плотный мех, предохраняющий от сильных холодов Арктики. Благодаря этому они способны охотиться и выживать в экстремально низких температурах и снежных условиях.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животных в экосистеме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контролируют численность растений, предотвращая их чрезмерное разрастание и поддерживая баланс растительного покрова. Это способствует сохранению экосистемы в целом.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дождевые черви, обеспечивают разложение органики, возвращая питательные вещества в почву, что поддерживает плодородие и жизнеспособность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сдерживают количество животных-жертв, предотвращая перенаселение и способствуя здоровому развитию популяций разнообразных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в экосистеме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энергии от растений к хищникам и разлагателям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биоразнообразие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определяют количество видов: в тропических регионах их значительно больше по сравнению с арктическими зонами из-за стабильности и теплоты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среды, такие как разнообразие экосистем и наличие ресурсов, способствуют разнообразию видов, формируя уникальные биологические сообщества.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человека, включая вырубку лесов и загрязнение окружающей среды, снижает биоразнообразие и угрожает экосистемам.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 и распространение инвазивных видов могут резко сократить популяции животных, влияя на экологическое равновесие.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 и Красная книга России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содержит сведения о редких и исчезающих животных России, таких как амурский тигр и снежный барс, а также подчеркивает необходимость защиты этих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животных — уничтожение среды обитания, загрязнение и браконьерство. Для сохранения популяций создаются заповедники и реализуются программы восстановления.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количества известных видов позвоночных по группам животных с указанием лидера по разнообразию.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основных групп позвоночных животных мира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лидируют по количеству видов, демонстрируя значительное биологическое разнообразие среди позвоночных.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подтверждения эволюции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Дарвина с голубями показали, как искусственный отбор изменяет признаки, подтверждая пластичность организма в ответ на внешние условия.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жирафов, в частности длина шеи, служит примером естественного отбора, позволяющего питаться высокорасположенной листвой.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морских и наземных животных демонстрируют постепенное усложнение и развитие разных групп в течение миллионов лет.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животных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загрязнения и охота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отрицательно сказывается на здоровье популяций. Охота и гидроэлектростанции также приводят к снижению численности видов, таких как лосось и турух.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 и урбанизация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уменьшает естественные ареалы обитания животных, что ведёт к их сокращению. Урбанизация фрагментирует экосистемы, ухудшая условия для дикой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трети видов животных рискуют исчезнуть в ближайшие десятилетия без принятия мер по сохранению среды обитания и сокращению негативных воздействий.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видов животных находятся под угрозой исчезновения из-за человеческого влияния и глобальных экологических изменений.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доклад по биоразнообразию, 2023
</a:t>
            </a:r>
            <a:endParaRPr lang="en-US" sz="10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эволюция — ключ к устойчивому будущему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экологии и эволюции помогает осознать важность сохранения животного мира. Ответственное отношение и забота о природе обеспечат сохранение разнообразия для будущих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2026-05-09T15:34:33Z</dcterms:created>
  <dcterms:modified xsi:type="dcterms:W3CDTF">2026-05-09T15:34:33Z</dcterms:modified>
</cp:coreProperties>
</file>