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image" Target="../media/image-6-6.jpe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jpe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4145" y="-1"/>
            <a:ext cx="4199185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06525" y="721050"/>
            <a:ext cx="7251600" cy="37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Обзор: Англия и страны Скандинавии (10-13 века)
</a:t>
            </a:r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европейских культур и влияние викингов на государственность.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1" y="0"/>
            <a:ext cx="3795578" cy="5141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83150" y="596425"/>
            <a:ext cx="4202100" cy="37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 перемен: Англия и Скандинавия в средние века
</a:t>
            </a:r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10-13 веках Англия и Скандинавия переживали значительные изменения, связанные с расширением морских путей, ростом торговли и распространением христианства, что способствовало развитию государственности и культуры региона.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55339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234676"/>
            <a:ext cx="3043800" cy="18904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3234676"/>
            <a:ext cx="3043800" cy="189048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38475" y="1358251"/>
            <a:ext cx="3043800" cy="189048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164698" y="151722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викингов и их умения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Викинги возникли из Дании, Норвегии и Швеции, их отличала высокая морская выучка и строительство кораблей для дальних путешествий.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6260698" y="151722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ранних набегов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нападения привели к культурному обмену между Англией и Скандинавией, повлияв на языки, обычаи и развитие политических структур.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184123" y="337887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нападение на Англию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793 год — нападение на монастырь Линдисфарн знаменовало начало длительных набегов викингов на Англию и изменило ход истории региона.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543450" y="563725"/>
            <a:ext cx="80571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4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Викинги: начало эпохи и культура мореплавателей
</a:t>
            </a:r>
            <a:endParaRPr lang="en-US" sz="2478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0775" y="1188828"/>
            <a:ext cx="4894200" cy="23247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58750" y="6694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государства региона в 10-13 веках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основных правителей и периоды их правления в Англии и Скандинавии, отражая динамику власти и государственное развитие.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Стабильность правления способствовала формированию сильных централизованных монархий в регионе.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915400" y="4290700"/>
            <a:ext cx="3000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хроники Европы IX–XIII веков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7475" y="816525"/>
            <a:ext cx="8385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Знаковые правители Англии и Скандинавии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430525" y="2121150"/>
            <a:ext cx="27378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872–930: Харальд Прекрасноволосый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Объединил норвежские земли и начал процесс централизации власти.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1347200" y="2121025"/>
            <a:ext cx="27378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871–899: Альфред Великий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Реформировал оборону Англии, построил систему укреплений и развивал образование.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2892300" y="3877275"/>
            <a:ext cx="27378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ок. 936–958: Горм Старый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Основал датскую династию, укрепил власть и подготовил крещение Дании.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5975800" y="3877275"/>
            <a:ext cx="27378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ок. 995–1022: Олаф Шётконунг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крещёный король Швеции, проводил христианизацию и укреплял государственные институты.
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423" y="3119295"/>
            <a:ext cx="2521706" cy="20242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40198" y="3119295"/>
            <a:ext cx="2521706" cy="20242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05310" y="1359582"/>
            <a:ext cx="2521800" cy="202433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37077" y="1544700"/>
            <a:ext cx="2388524" cy="12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Крещение Дании и христианизация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965 год — король Харальд Синезуб вводит христианство, что способствует интеграции Дании в европейскую культурную систему.
</a:t>
            </a:r>
            <a:endParaRPr lang="en-US" sz="1300" dirty="0"/>
          </a:p>
        </p:txBody>
      </p:sp>
      <p:sp>
        <p:nvSpPr>
          <p:cNvPr id="10" name="Text 1"/>
          <p:cNvSpPr txBox="1"/>
          <p:nvPr/>
        </p:nvSpPr>
        <p:spPr>
          <a:xfrm>
            <a:off x="6206852" y="1544700"/>
            <a:ext cx="2388524" cy="12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Битва при Гастингсе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1066 год — решающая битва, после которой Вильгельм Завоеватель устанавливает нормандскую династию в Англии.
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3382540" y="3651413"/>
            <a:ext cx="2388600" cy="12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Альфреда Великого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Альфред Великий усилил армию и построил укрепления, известные как бурги, для защиты от викингов.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543450" y="563725"/>
            <a:ext cx="80571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Важнейшие реформы и исторические события
</a:t>
            </a:r>
            <a:endParaRPr lang="en-US" sz="2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115" y="517000"/>
            <a:ext cx="4893520" cy="362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00775" y="4274962"/>
            <a:ext cx="48147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Средневековые английские хроники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8750" y="5170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Великая армия викингов и формирование Дейнелага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Заключённый в 886 году договор между Альфредом Великим и датчанами стал началом сосуществования культур на английских землях.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викингов от набегов к оседлости подкреплял постепенную интеграцию в английские институты и язык.
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70" y="1200"/>
            <a:ext cx="4644060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70100" y="692876"/>
            <a:ext cx="4099800" cy="3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Завоевание Англии нормандцами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1066 году битва при Гастингсе закончилась победой Вильгельма Завоевателя, который установил нормандскую династию в Англии, изменив политический ландшафт.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Французский язык стал языком знати, внедрялась новая система владения землёй, а строительство замков укрепило власть норманнов.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626542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642" y="693300"/>
            <a:ext cx="3448717" cy="375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1277700" y="1957956"/>
            <a:ext cx="31806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Нормандцы ввели каменные замки, например Тауэр в Лондоне, строившие систему крепостей для защиты и контроля территорий.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277700" y="3295456"/>
            <a:ext cx="31806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 Скандинавии укрепления были преимущественно деревянными, как Бирка и Хедебю, отражая местные строительные традиции и военные нужды.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77725" y="684675"/>
            <a:ext cx="30903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Архитектура: замки и укрепления
</a:t>
            </a:r>
            <a:endParaRPr lang="en-US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05186" y="-1200"/>
            <a:ext cx="4538627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46725" y="673200"/>
            <a:ext cx="3999900" cy="407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Принятие христианства в Скандинавии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христианизации региона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960 года при короле Харальде Синезубе в Дании появилась первая церковь, символизируя начало христианизации всего региона.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новой религии на культуру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деревянных ставкирх и миссионеров привело к глубоким изменениям в традициях, письменности и сближению с христианской Европой.
</a:t>
            </a:r>
            <a:endParaRPr lang="en-US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6" y="1355269"/>
            <a:ext cx="2312153" cy="378823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0311" y="1355269"/>
            <a:ext cx="2312153" cy="378823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75930" y="1517221"/>
            <a:ext cx="1888954" cy="35024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Боги и легенды скандинавов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Скандинавская мифология богата на могущественных богов: Один символизировал мудрость, Тор владел силой молний, Фрейя отвечала за любовь и красоту. Их истории передавались в саги — эпических повествованиях о героях и богах, которые отражали мировоззрение викингов.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7055425" y="1517221"/>
            <a:ext cx="1888954" cy="35024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Обряды и символика в язычестве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викингов сопровождалась обрядами — жертвоприношениями богам и празднованием Йоля, зимнего солнцестояния. Погребальные ритуалы часто включали погребение на кораблях, символизирующих путь в иной мир. Руны использовались не только для письма, но и для магических заклинаний.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43450" y="563725"/>
            <a:ext cx="80571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Языческая культура и мифология викингов
</a:t>
            </a:r>
            <a:endParaRPr lang="en-US" sz="2500" dirty="0"/>
          </a:p>
        </p:txBody>
      </p:sp>
      <p:sp>
        <p:nvSpPr>
          <p:cNvPr id="8" name="Text 3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423" y="3119295"/>
            <a:ext cx="2521706" cy="20242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40198" y="3119295"/>
            <a:ext cx="2521706" cy="20242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05310" y="1359582"/>
            <a:ext cx="2521800" cy="202433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37077" y="1544700"/>
            <a:ext cx="2388524" cy="12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Лондон — центр торговли и власти
</a:t>
            </a:r>
            <a:pPr algn="ctr" indent="0" marL="0">
              <a:lnSpc>
                <a:spcPct val="115000"/>
              </a:lnSpc>
              <a:buNone/>
            </a:pPr>
            <a:r>
              <a:rPr lang="en-US" sz="10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Лондон в 10-13 веках был крупнейшим городом Англии, важным политическим и коммерческим центром. Здесь концентрировались ремесленники, купцы и государственные учреждения, способствуя развитию торговых связей с континентом и Скандинавией.
</a:t>
            </a:r>
            <a:endParaRPr lang="en-US" sz="1106" dirty="0"/>
          </a:p>
        </p:txBody>
      </p:sp>
      <p:sp>
        <p:nvSpPr>
          <p:cNvPr id="10" name="Text 1"/>
          <p:cNvSpPr txBox="1"/>
          <p:nvPr/>
        </p:nvSpPr>
        <p:spPr>
          <a:xfrm>
            <a:off x="6206852" y="1544700"/>
            <a:ext cx="2388524" cy="12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Йорк и Хедебю — ключевые порты
</a:t>
            </a:r>
            <a:pPr algn="ctr" indent="0" marL="0">
              <a:lnSpc>
                <a:spcPct val="115000"/>
              </a:lnSpc>
              <a:buNone/>
            </a:pPr>
            <a:r>
              <a:rPr lang="en-US" sz="9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Йорк был центром английского севера с развитой торговлей и ремеслами. Хедебю в Дании служил воротами викингов к Балтийскому морю и был известен рынками с разнообразными товарами и мастерскими. Оба города играли важную роль в морской торговле.
</a:t>
            </a:r>
            <a:endParaRPr lang="en-US" sz="1065" dirty="0"/>
          </a:p>
        </p:txBody>
      </p:sp>
      <p:sp>
        <p:nvSpPr>
          <p:cNvPr id="11" name="Text 2"/>
          <p:cNvSpPr txBox="1"/>
          <p:nvPr/>
        </p:nvSpPr>
        <p:spPr>
          <a:xfrm>
            <a:off x="3382540" y="3651413"/>
            <a:ext cx="2388600" cy="12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Бирка — торговое сердце Швеции
</a:t>
            </a:r>
            <a:pPr algn="ctr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Бирка на острове в Меларенском озере являлась одним из главных портов и рынков Скандинавии. Здесь встречались купцы из Европы, Востока и Руси, обменивались мехами, тканями и металлами, что делало город важным экономическим узлом.
</a:t>
            </a:r>
            <a:endParaRPr lang="en-US" sz="1112" dirty="0"/>
          </a:p>
        </p:txBody>
      </p:sp>
      <p:sp>
        <p:nvSpPr>
          <p:cNvPr id="12" name="Text 3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543450" y="563725"/>
            <a:ext cx="80571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и торговля Англии и Скандинавии
</a:t>
            </a:r>
            <a:endParaRPr lang="en-US" sz="2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0500" y="503150"/>
            <a:ext cx="8191500" cy="46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и торговые пути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949350" y="322755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Основными маршрутами торговли служили Варяжский путь «из варяг в греки», Северное и Балтийское моря, связывавшие Скандинавию с Византией, Русью и арабским миром.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949350" y="151331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Англии опиралась на производство качественной шерсти, развитие морской торговли и добычу металлов — олова и железа, необходимых для ремёсел и оружия.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94575" y="151331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Скандинавские торговцы специализировались на мехах, янтаре, серебре и даже рабах, обеспечивая разнообразие товаров на рынках и поддерживая богатство своих царств.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5194575" y="322755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Торговые связи способствовали культурному обмену и укреплению политических отношений между странами, интегрируя регион в общую европейскую экономику.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775" y="1402062"/>
            <a:ext cx="4788300" cy="228852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4675" y="152650"/>
            <a:ext cx="81192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структура средневекового общества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244766" y="4294387"/>
            <a:ext cx="3902100" cy="12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645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исследования по Скандинавии и Англии
</a:t>
            </a:r>
            <a:endParaRPr lang="en-US" sz="645" dirty="0"/>
          </a:p>
        </p:txBody>
      </p:sp>
      <p:sp>
        <p:nvSpPr>
          <p:cNvPr id="6" name="Text 2"/>
          <p:cNvSpPr txBox="1"/>
          <p:nvPr/>
        </p:nvSpPr>
        <p:spPr>
          <a:xfrm>
            <a:off x="5233725" y="825975"/>
            <a:ext cx="3708000" cy="35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Общество делилось на чёткие социальные группы с установленными обязанностями и правами. Викинги и англичане формировали иерархии, отражающие статус, власть и функции в государстве.
</a:t>
            </a:r>
            <a:pPr algn="l" indent="0" marL="0">
              <a:lnSpc>
                <a:spcPct val="150041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Общественные структуры способствовали формированию власти и установлению законности, при этом тинг и королевский суд играли ключевые роли в разрешении споров.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104941"/>
            <a:ext cx="9144000" cy="20359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36875" y="207975"/>
            <a:ext cx="80754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Военное дело и путешествия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436875" y="1991675"/>
            <a:ext cx="38469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Англия развивала институциональное рыцарство и массовое строительство замков для обороны. Например, Тауэр в Лондоне служил не только крепостью, но и символом власти монарха.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837650" y="1991675"/>
            <a:ext cx="3873300" cy="77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Скандинавские мореплаватели создавали быстрые и прочные дракарры, что позволяло им совершать открытые путешествия к Исландии, Гренландии и даже Винланду, раннему поселению в Северной Америке.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1000200" y="1321258"/>
            <a:ext cx="3283500" cy="37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Рыцарство и замки в Англии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427450" y="1321258"/>
            <a:ext cx="3283500" cy="37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Кораблестроение и освоение земель в Скандинавии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3750" y="262275"/>
            <a:ext cx="82086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Скандинавии на Англию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9145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Скандинавский язык оказал значительное влияние на английский: свыше двух тысяч слов вошли в повседневный лексикон, включая термины для дома, природы и ремесел.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1825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области законодательства распространение копного права и собраний повлияло на формирование английской судебной системы и самоуправление на местном уровне.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9300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и быт включали взаимный обмен обычаями, кухней, одеждой и праздниками, что способствовало объединению и взаимопониманию между народами.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463900" y="1237650"/>
            <a:ext cx="3339300" cy="26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1215 году Великая хартия ограничила королевскую власть и заложила основы парламентской системы, оказав значительное влияние на развитие демократии в Европе.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43050" y="1330200"/>
            <a:ext cx="40128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4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1215
</a:t>
            </a:r>
            <a:pPr algn="ctr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год, когда была подписана Великая хартия вольностей — фундамент современного конституционного строя.
</a:t>
            </a:r>
            <a:endParaRPr lang="en-US" sz="4500" dirty="0"/>
          </a:p>
        </p:txBody>
      </p:sp>
      <p:sp>
        <p:nvSpPr>
          <p:cNvPr id="6" name="Text 3"/>
          <p:cNvSpPr txBox="1"/>
          <p:nvPr/>
        </p:nvSpPr>
        <p:spPr>
          <a:xfrm>
            <a:off x="590450" y="4748425"/>
            <a:ext cx="80460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14"/>
              </a:lnSpc>
              <a:buNone/>
            </a:pPr>
            <a:r>
              <a:rPr lang="en-US" sz="1200" i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Английские исторические архивы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75900" y="259675"/>
            <a:ext cx="8165100" cy="8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королевств Скандинавии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01000" y="3516100"/>
            <a:ext cx="22452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872 год: Объединение Норвегии
</a:t>
            </a:r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Харальд Прекрасноволосый собрал под своей властью разрозненные земельные владения, заложив основы королевства и централизованной власти.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6229275" y="1651925"/>
            <a:ext cx="22452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1000 года: Установление Шведского королевства
</a:t>
            </a:r>
            <a:pPr algn="r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Олаф Шётконунг стал первым официальным крещёным королём, создав сильное централизованное управление и интегрировав страну в европейские процессы.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941375" y="2667375"/>
            <a:ext cx="22452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965 год: Объединение Дании
</a:t>
            </a:r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Харальде Синезубом произошло объединение датских земель и активное продвижение христианства, что укрепило государственные институты.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153344" y="4219799"/>
            <a:ext cx="53217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процессы подготовили почву для постепенного объединения Европы, формируя общий культурный и политический контекст.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3326904" y="3319016"/>
            <a:ext cx="53217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Торговые связи с Францией, Германией и Русью создавали основу для экономической интеграции и роста городов всего региона.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3510122" y="2473733"/>
            <a:ext cx="5321700" cy="7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христианства ускоряло культурную интеграцию, способствовало развитию грамотности и распространению новых ремёсел на севере Европы.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680988" y="1628450"/>
            <a:ext cx="5321700" cy="7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XIII веку Англия и Скандинавия активно влияли на европейскую политику, способствуя укреплению дипломатии через династические браки.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290700" y="361450"/>
            <a:ext cx="8357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наследие и влияние на Европу
</a:t>
            </a:r>
            <a:endParaRPr lang="en-US" sz="2500" dirty="0"/>
          </a:p>
        </p:txBody>
      </p:sp>
      <p:sp>
        <p:nvSpPr>
          <p:cNvPr id="8" name="Text 5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94375" y="722175"/>
            <a:ext cx="7874100" cy="374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Значение эпохи для Европы
</a:t>
            </a:r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 10-13 веков стал ключевым этапом формирования европейской идентичности, благодаря культурному обмену, становлению государств и законодательству, определившему будущее континента.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2026-05-10T14:44:39Z</dcterms:created>
  <dcterms:modified xsi:type="dcterms:W3CDTF">2026-05-10T14:44:39Z</dcterms:modified>
</cp:coreProperties>
</file>