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Lieblingsfarbe — урок немецкого языка для 3 класса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любимый цвет по-немецки легко и весело.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немецком языке вокруг нас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встречаются в одежде, игрушках, тетрадях, классных предметах и в природе. Для третьеклассников эта тема особенно удобна: слова короткие, а фраза Meine Lieblingsfarbe ist ... помогает быстро сказать о себе.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Farbe и её яркие спутники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 становится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Farbe означает «цвет», и оно часто помогает описывать знакомые вещи. Один и тот же предмет можно увидеть по-разному: красным, синим, зелёным или жёлтым. Так новые слова сразу становятся понятными и живыми.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знакомятся с короткими словами rot, blau, grün и gelb. Они звучат просто и часто встречаются в заданиях с картинками. К ним добавляются schwarz, weiß, orange и rosa, чтобы описания стали богаче.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в цветах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назвать всё, что ребёнок видит каждый день: карандаш, книгу, мяч или флажок. Когда слово связано с предметом, оно запоминается быстрее. Поэтому тема цветов хорошо подходит для первых шагов в немецком языке.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 урока звучит так: Meine Lieblingsfarbe ist ... . Она подходит, когда нужно коротко и ясно назвать свой любимый цвет.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meine показывает, что речь идёт о чём-то любимом и личном. А Lieblingsfarbe образовано из двух частей и буквально означает «любимый цвет».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ставят название цвета: Meine Lieblingsfarbe ist blau. Так получается простое и красивое высказывание, которое легко произнести вслух.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по-немецки «Мой любимый цвет»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предложении для этого уровня удобно запомнить порядок: сначала говорится, о чём идёт речь, потом ставится ist, а затем называют цвет.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простое предложение о цвете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ist соединяет предмет и его признак. Благодаря этому предложение звучит цельно и понятно, даже если оно совсем короткое.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один цвет другим, получится новый ответ. Например, вместо rot можно сказать blau или grün, и фраза останется правильной.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особенно хороша для устных ответов. Ребёнок не теряется и быстро говорит целое предложение без длинного раздумья.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школьных предметах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удобно учить на знакомых школьных вещах: der Bleistift, das Heft, der Ranzen, das Mäppchen, das Buch. Предмет сразу становится ярче, если добавить к нему цвет.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 помогает запомнить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ein roter Bleistift, ein blaues Heft, ein grüner Ranzen. Такое сочетание помогает одновременно запомнить и слово, и его цветовое описание.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вокруг нас каждый день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легко представить жёлтым. Такой пример помогает быстро связать слово gelb с яркой картинкой и запомнить его без лишнего труда.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обычно ассоциируется с зелёным цветом. Когда ребёнок видит знакомый предмет, слово grün запоминается почти само собой, как маленькая подсказка от природы.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часто называют синим, и это один из самых простых примеров для слова blau. Он хорошо подходит для первых устных ответов на уроке.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ягоды или яблоко помогают выучить слово rot. Такой пример знаком каждому ребёнку и делает новое слово более ярким и понятным.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немецкие цвета звучат похоже на русские, а некоторые требуют внимательного произношения. Поэтому полезно повторять слова медленно и чётко, как маленькую речевую зарядку.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rot, blau, grün и gelb короткие, поэтому их удобно тренировать хором и по одному. Они хорошо подходят для первых упражнений на чтение и слух.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стоит уделить звуку [r] в rot и умлауту в grün. Если произносить эти звуки аккуратно, слово звучит по-немецки правильно и красиво.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и читаются цвета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одежда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 для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легко соединяются с одеждой, потому что вещи вокруг нас часто бывают яркими. Можно сказать: ein rotes T-Shirt, eine blaue Mütze, grüne Schuhe. Такие фразы помогают описать картинку или самого себя на простом уровне.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надеть сегодня?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учебниках часто появляются der Rock, die Hose, die Schuhe и другие знакомые слова. Если добавить цвет, описание становится живым и понятным. Ребёнок быстро видит связь между словом, предметом и изображением.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о любимом цвете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или ученик спрашивает: Welche Farbe magst du? Это короткий и понятный вопрос, который легко услышать и повторить.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Ich mag rot. Или выбрать другой цвет, если он нравится больше. Ответ получается очень коротким и дружелюбным.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вариант ответа: Meine Lieblingsfarbe ist grün. Такая фраза звучит уверенно и помогает детям говорить о себе по-немецки.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689" y="3307602"/>
            <a:ext cx="216825" cy="247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для вежливого общения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попросить о чём-то спокойно и без капризов. На уроке оно звучит очень часто и учит говорить по-немецки дружелюбно и уважительно.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Danke удобно говорить после ответа, помощи или подаренной картинки. Оно делает общение тёплым и показывает, что ученик умеет быть вежливым.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 и Nein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коротких слова нужны для простых ответов на вопросы. Они помогают не молчать, а сразу участвовать в беседе и чувствовать себя уверенно.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подходит, если нужно извиниться, обратиться к учителю или попросить внимания. Оно учит спокойно исправлять ошибку и не бояться говорить на уроке.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рисунках и творческих заданиях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смотрит на образец и раскрашивает предметы нужными цветами. Так слово сразу связывается с картинкой, а не остаётся просто в тетради.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назвать рисунок по-немецки: ein rotes Auto, eine gelbe Sonne, ein blauer Ball, ein grüner Baum. Такое задание тренирует память и делает урок ярче.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ответ о любимом цвете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ребёнку быстро построить короткий ответ по образцу и произнести его вслух.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запоминаются лучше, когда ребёнок видит картинку и сразу называет цвет вслух. Так слово соединяется с предметом, а не учится отдельно и скучно.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новые слова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коротко и несколько раз подряд. Например, rot, blau, grün, gelb можно произносить как маленькую речёвку, почти как считалочку.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помогает поиск цветов вокруг себя. В классе, дома или на улице ребёнок замечает знакомые вещи и быстро вспоминает нужное немецкое слово.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особенно удобны предметы, которые можно увидеть и потрогать: карандаш, тетрадь, одежда, игрушка. Они легко становятся примером для нового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словарик урока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нужны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Farbe означает «цвет», а слова rot, blau, grün и gelb помогают описывать знакомые вещи. С ними ребёнок уже может сказать очень короткий ответ без лишних трудностей.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для любимого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Lieblingsfarbe переводится как «любимый цвет». Оно нужно для фразы Meine Lieblingsfarbe ist ... и помогает говорить о себе простыми, понятными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дети знают ещё до урока: дома, в одежде, в игрушках и в рисунках. Поэтому новые немецкие слова кажутся знакомыми и не пугают.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короткие и звучные, их удобно повторять хором и по одному. Учить такие слова легче, чем длинные правила, и это сразу радует.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 любимом цвете помогает ребёнку рассказать о себе. Это маленький, но настоящий шаг в разговорной речи — почти как личная визитка на немецком.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тема цветов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пытаются прочитать немецкое слово так, как оно звучит по-русски. Из-за этого rot, blau или grün могут произноситься не совсем точно.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словах о цвете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маленькое слово ist в фразе Meine Lieblingsfarbe ist ... . Без него предложение звучит незавершённо, хотя смысл уже почти понятен.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ответить цветом по-русски, когда нужно назвать его по-немецки. В задании важно помнить: нужен именно немецкий вариант.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ошибки обычны для начала обучения. Повторение, чтение вслух и короткие упражнения быстро помогают исправить их без лишнего волнения.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по теме урока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можно начать простым вопросом: Wie heißt deine Lieblingsfarbe? — Meine Lieblingsfarbe ist blau. Реплики короткие, поэтому их легко повторить и запомнить в паре.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второй ученик отвечает: Und du? — Ich mag rot. Такой обмен помогает потренировать вопрос, ответ и новые цвета, не превращая урок в сложный экзамен.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названия основных цветов: rot, blau, grün, gelb. Эти слова становятся основой для всех коротких ответов и описаний в теме.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 урока звучит так: Meine Lieblingsfarbe ist ... . Она помогает сразу сказать о своём вкусе и построить первое личное предложение по-немецки.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уметь ответить на вопрос и назвать цвет вслух без долгой паузы. Так дети делают первые шаги в живом общении и чувствуют успех.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к концу темы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назвать любимый цвет, собрать простое предложение и уверенно ответить на вопрос. Die Farbe, rot, blau, grün, gelb и Lieblingsfarbe помогают говорить коротко, понятно и с улыбкой.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цвет — уже по-немецки!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2026-05-25T04:12:34Z</dcterms:created>
  <dcterms:modified xsi:type="dcterms:W3CDTF">2026-05-25T04:12:34Z</dcterms:modified>
</cp:coreProperties>
</file>