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живых организмов и природных сообществ: ключевые темы
</a:t>
            </a:r>
            <a:endParaRPr lang="en-US" sz="3509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 — залог здоровья планеты и нашего будущего.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природы важна сегодня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исчезают тысячи видов живых организмов. Экосистемы поддерживают жизнь на Земле, обеспечивая воздух, воду и питание. Нарушение природного баланса ведёт к болезням и природным катастрофам, влияя на людей во всём мире.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разнообразие: интересные факты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биологическое разнообразие?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это всё разнообразие жизни на Земле: растений, животных, грибов и микроорганизмов. Оно состоит из миллионов видов, каждый из которых играет свою уникальную роль в природе.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каждого живого организма?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размеров, все организмы взаимодействуют в природе. Маленькие насекомые и огромные животные поддерживают пищевые цепи, защищают почву и способствуют здоровью экосистем.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видов живёт на планете?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оценивают численность видов более чем в 8 миллионов. Многие из них ещё не изучены, и их потеря может привести к непредсказуемым последствиям для природы и человека.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совокупность живых организмов и среды их обитания, объединённых в единое природное целое — как лес, озеро или поле.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происходит обмен веществ и энергии между животными, растениями, грибами и микроорганизмами, обеспечивая устойчивость природы.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выполняет свою роль: один — производит пищу, другой — разлагает органику, третий — контролирует численность других видов.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основные понятия и функции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снижения биоразнообразия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пагубно влияет на редкие виды, увеличивая риск их исчезновения в природе.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Преобладающей причиной потери видов является уничтожение среды обитания, что требует приоритетного внимания в охране природы.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Росприроднадзора,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книга: охрана редких видов в 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Красная книга?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содержит списки редких и исчезающих видов животных и растений, требующих особой защиты и охраны от угроз их исчезновения.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включает Красная книга?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около 800 животных и более 600 растений. Включение основано на численности, ареале и скорости сокращения популяции вида.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— это охраняемые территории, где прекращена любая хозяйственная деятельность, что помогает сохранить уникальные природные сообщества.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заповедников и национальных парков в России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сочетают охрану природы с экологическим туризмом и научными исследованиями, предоставляя возможности для образования.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насчитывается свыше 100 заповедников и около 50 национальных парков, охраняющих редкие виды и экосистемы.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служат важным звеном в сохранении биоразнообразия и устойчивом развитии природных ресурсов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охраняемых территорий России и других стран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площадь и число природоохранных объектов в разных странах мира, подчёркивая роль России в глобальной охране природы.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число лидеров по площади охраняемых территорий, хотя число объектов меньше, чем в США и Бразилии.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успеха: восстановление исчезающих видов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популяции зубров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ХХ века началась с трагически малочисленной популяции зубров — всего около 30 особей. Сегодня их около 7500 благодаря защите в заповедниках России и Беларуси.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снежного барса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барс, около исчезновения в 20 веке, возвращается благодаря охранам в Алтайском регионе и комплексным природоохранным мероприятиям.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экологического образования в России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уроков экологии и окружающего мира в школьную программу для формирования базовых знаний о природе и охране.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научных кружков и секций по экологии, активизация участия школьников в региональных экопроектах и конкурсах.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городских и областных экологических акций с массовым вовлечением молодежи в защиту окружающей среды.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программ экологического образования с использованием цифровых технологий и практических исследований для подростков.
</a:t>
            </a:r>
            <a:endParaRPr lang="en-US" sz="10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5515" y="2126473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46514"/>
            <a:ext cx="251569" cy="223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Угрозы: браконьерство и незаконная вырубка лесов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угрожает видам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от браконьерских действий в России погибает до 10% редких животных, особенно крупных млекопитающих и птиц, что значительно снижает численность продуктивных популяций.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Незаконный лесозаготовительный бизнес уничтожает природные места обитания свыше 100 видов, приводя к утрате биоразнообразия и ухудшению качества природных ресурсов.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экосистемы и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нарушает круговорот воды, способствует эрозии почв и увеличивает выбросы углекислого газа, усугубляя климатические изменения и ухудшая условия жизни.
</a:t>
            </a:r>
            <a:endParaRPr lang="en-US" sz="11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его последствия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отходы загрязняют водоемы, почву и атмосферу, вызывая массовую гибель флоры и фауны, включая до 30% рыб в отдельных регионах России.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Загрязненный воздух усугубляет респираторные заболевания у детей и взрослых, снижая качество жизни и обуславливая необходимость усиления экологического контроля.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приводит к перемещению ареалов животных и растений на север, что нарушает их естественную среду и провоцирует сокращение численности некоторых видов.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частота лесных пожаров, нанося ущерб лесным и горным экосистемам, что особенно опасно для чувствительных к изменению климата видов.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Арктики страдают больше всех из-за утраты привычных мест обитания и нехватки кормовой базы в условиях изменения климата.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их влияние на виды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заповедник: основные этапы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создания охраняемой природной территории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исчезновения видов на человека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опылителей, таких как пчёлы и бабочки, снижает урожайность фруктов и овощей, угрожая продовольственной безопасности и разнообразию питания.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массивов ухудшает качество воздуха и усиливает климатические риски, а нарушение пищевых цепей способствует росту болезней и вредителей, влияющих на здоровье.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её программа ЮНЕП разрабатывают глобальные стратегии и обеспечивают поддержку странам в сохранении биоразнообразия.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CITES регулирует международную торговлю животными и растениями, чтобы предотвратить чрезмерную эксплуатацию редких видов.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Рамочная конвенция ООН по изменению климата объединяет усилия для сокращения выбросов и адаптации к изменениям, снижая угрозу для экосистем и видов.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области охраны природы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волонтеров и молодежи в охране природы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участвуют в акции «Чистый берег»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подростков ежегодно собирают мусор на берегах рек и озер, тем самым уменьшая загрязнение водоемов и улучшая экологическую обстановку в районах проживания.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посадки деревьев как вклад в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активно занимается восстановлением лесов, высаживая деревья в городах и сельской местности, что помогает улучшить качество воздуха и сохранить биоразнообразие.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экологических кружков и инициатив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городах создаются научные клубы и проекты, которые вовлекают подростков в изучение природы и распространение информации о важности её сохранения.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Сортируйте отходы и перерабатывайте материалы, чтобы уменьшать нагрузку на свалки и сохранять природные ресурсы.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по сбережению природы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многоразовую посуду и упаковку, сокращая количество пластика и загрязнение окружающей среды.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Экономьте воду и электроэнергию, снижая потребление ресурсов и уменьшая выбросы парниковых газов.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экотуризм и участвуйте в экологических акциях по уборке природных территорий для сохранения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включая дроны и спутниковый контроль, позволяют оперативно выявлять угрозы и эффективно управлять охраной природы.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покрытия мониторинга дикой природы с помощью дронов и спутников на современных охраняемых территориях.
</a:t>
            </a:r>
            <a:endParaRPr lang="en-US" sz="2351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WWF, 2023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залог устойчивого развития и здоровья планеты. Совместные усилия, знания и технологии помогут сохранить природные сообщества и виды для наших детей.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природу ради будущих поколений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2026-05-08T15:18:05Z</dcterms:created>
  <dcterms:modified xsi:type="dcterms:W3CDTF">2026-05-08T15:18:05Z</dcterms:modified>
</cp:coreProperties>
</file>