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ребёнке, который слышит музыку сердцем и учится верить в себя.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музыкант: история о труде, мечте и первых успехах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легко понять первокласснику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дружба, старание, смелость и мечта. Короткие эпизоды, ясные чувства и простые поступки помогают детям увидеть: ошибка не страшна, если продолжать учиться.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маленького музыканта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прислушивается к каждому звуку и замечает, как инструмент отвечает на его прикосновения. Так он учится различать тихое, звонкое и мягкое звучание.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Пробует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 с первого раза, ребёнок не торопится расстраиваться. Он повторяет движение, ищет удобный способ и постепенно замечает, что звуки становятся увереннее.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через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добавляет новый маленький шаг. Герой понимает: успех приходит не сразу, а после терпеливых повторений, когда пальцы и уши работают вместе.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Радуется успехам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мелодия вызывает у него улыбку. Маленький музыкант гордится тем, что сегодня звучит лучше, чем вчера, и это придаёт ему силы продолжать.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инструментом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хорошо смотрятся пианино, нотная тетрадь и детский стул в тихой комнате. Короткая мелодия из нескольких звуков уже ощущается как настоящее маленькое достижение.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всегда немного удивляет: он кажется новым, ярким и даже смешным. Ребёнок осторожно ищет клавиши, струны, кнопки или отверстия и прислушивается к ответу инструмента.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уголок для занятий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тихое место, где ничего не отвлекает от звуков. Ребёнку легче сосредоточиться, когда рядом нет лишнего шума и всё готово к занятиям.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стул, хороший свет, ноты и карандаш помогают заниматься спокойно. Если рядом стоит маленький метроном, легче держать ровный темп и не спешить.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есть своё место для музыки, занятия становятся привычкой. Он быстрее настраивается на работу, слушает себя внимательнее и увереннее повторяет мелодию.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музыканта к успеху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интерес превращается в уверенную игру и маленькое выступление.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понятнее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помогают записать мелодию так, чтобы её можно было прочитать и повторить. Для первоклассника это похоже на аккуратную дорожку, по которой звуки идут один за другим.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когда звучать быстро, а когда медленнее. Счёт вслух — раз, два, три, четыре — помогает не торопиться и держать одинаковый шаг мелодии.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считает, ему легче не сбиваться и вовремя вступать. Музыка тогда становится похожей на дружный строй, где каждый звук знает своё место.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чтении важны внимательные глаза, так в музыке важны слух и порядок. Поэтому маленький музыкант учится не только играть, но и слушать себя очень 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могут появиться в истории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в тихой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пианино звуки могут быть и нежными, и торжественными. Ребёнок осторожно нажимает клавиши, будто здоровается с музыкой. Рядом лежит нотная тетрадь, и каждая строка помогает собрать мелодию по кусочкам.
</a:t>
            </a:r>
            <a:endParaRPr lang="en-US" sz="93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которая поёт тонко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звучит звонко и немного задумчиво. Маленький герой слушает, как смычок тянет звук, и удивляется, что один инструмент может рассказать почти целую сказку без слов.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для смелого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любит чёткий счёт и уверенные движения. Если ребёнок бьёт тихо и ровно, мелодия сразу становится собранной. Такой инструмент особенно помогает почувствовать ритм всем телом, а не только ушами.
</a:t>
            </a:r>
            <a:endParaRPr lang="en-US" sz="93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или гитара для любимой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легко, а гитара — тепло и мягко. Герой пробует разные инструменты и замечает, что у каждого свой голос. Постепенно он выбирает тот, который ближе его настроению.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пути обучения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 всё получается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путает звуки, забывает начало и иногда сбивается. Это не конец, а самый обычный старт.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пробует ещё раз, медленнее и внимательнее. Так мелодия начинает складываться лучше.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попыток музыка звучит ровнее, а ребёнок понимает: ошибка помогла ему научиться.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мелодия помогает ребёнку увидеть свой прогресс и поверить, что труд приносит результат.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слайда 4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уже достаточно, чтобы почувствовать маленький успех.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меняет настроение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удачного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маленькому музыканту удаётся сыграть знакомую мелодию, он сразу оживляется. Появляются улыбка, уверенность и желание попробовать ещё раз.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поддерживает в трудный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музыка всё равно остаётся рядом. Она помогает не грустить, спокойно исправить ошибку и продолжить занятие без лишней 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маленькому выступлению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ребёнок готовится к короткому концерту дома или в классе.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8592" y="3346187"/>
            <a:ext cx="188616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перед выступлением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бьётся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сцену у ребёнка может колотиться сердце. Это обычное волнение, которое показывает, что ему не всё равно и он очень старается.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поддержке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помнить, что слушатели пришли не судить, а поддержать. Эта добрая мысль помогает собраться, не растеряться и сыграть с улыбкой.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вдох и выдох помогают успокоиться. Когда дыхание становится ровнее, руки слушаются лучше, а мелодия звучит увереннее и мягче.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школе и дома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музыка помогает детям слушать друг друга, ждать своей очереди и радоваться общему результату. Даже короткое исполнение делает урок или праздник особенно тёплым.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маленький музыкант может сыграть для родителей или бабушки. Такая игра превращает обычный вечер в радостное семейное событие, где каждому хочется аплодировать.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музицируют вместе, они учатся не только играть, но и быть внимательными к другим. Это похоже на дружную команду, где важен вклад каждого.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рядом с юным музыкантом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первый шаг
</a:t>
            </a:r>
            <a:pPr algn="ctr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спокойно объясняет, как держать руки и с чего начать. Рядом лежат ноты, а на столе всё аккуратно и понятно, чтобы ребёнок не отвлекался и смело пробовал снова.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напоминают и подбадривают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мама или папа мягко напоминают о занятиях и хвалят за старание. На рисунке это может быть тёплая сцена: взрослый рядом, ребёнок за инструментом, а на столе — раскрытая нотная тетрадь.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дети помогают примером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или сестра могут показать, как удобно сидеть и не спешить. Такое соседство создаёт спокойную атмосферу, где маленький музыкант чувствует поддержку и быстрее запоминает упражнение.
</a:t>
            </a:r>
            <a:endParaRPr lang="en-US" sz="10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музыкальные мечты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песенка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мечтает просто выучить короткую мелодию и не остановиться на середине. Это маленькая, но очень важная победа.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Выступить перед классом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уверенности становится больше, появляется новая цель: сыграть перед одноклассниками. Здесь уже важны спокойствие и внимание.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для семьи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ему хочется показать своё умение близким. Домашнее выступление кажется смелым шагом и дарит много радости.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мелодия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смелая мечта — придумать что-то своё. Так ребёнок начинает чувствовать себя не только учеником, но и маленьким творцом.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своей мелодии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ребёнок может создать очень короткую и посильную музыкальную фразу.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музыканта настоящим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музыкант внимательно слушает каждый звук. Он замечает, где мелодия звучит чисто, а где нужно остановиться и попробовать ещё раз.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торопится ради скорости. Точность, спокойный счёт и аккуратные движения помогают играть ровнее и увереннее, чем спешка.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случается ошибка, он не сердится на себя слишком сильно. Лучше сделать паузу, улыбнуться и исправить место, где что-то сбилось.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учится каждый день, даже понемногу. Именно терпение, старание и любовь к делу делают его игру живой и красивой.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концерт радости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Аплодисменты звучат как тёплая награда за труд. После выступления остаются облегчение, гордость и желание сыграть ещё раз — уже чуть смелее и увереннее.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выходит играть, обычная комната или школьный зал сразу становятся особенными. Слушатели улыбаются, а сам музыкант чувствует: его старание не пропало зря.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остаётся в сердце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маленьком музыканте учит терпению, смелости и доброму отношению к себе. Из простых шагов рождаются уверенность, радость и настоящий интерес к делу.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2026-05-24T02:28:41Z</dcterms:created>
  <dcterms:modified xsi:type="dcterms:W3CDTF">2026-05-24T02:28:41Z</dcterms:modified>
</cp:coreProperties>
</file>