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сообщества: обзор и ключевые вопросы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организмов, обитающих и взаимодействующих в общей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исследование природных сообществ началось в XIX веке. Экология, ставшая отдельной наукой, изучает связи между живыми организмами и их окружением. Термин «экосистема» ввёл Артур Тэнсли в 1935 году, что помогло понять взаимосвязи в природе и важность охраны среды обитания.
</a:t>
            </a:r>
            <a:endParaRPr lang="en-US" sz="1375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природных сообществ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превращают солнечный свет в органическое вещество. Они являются основой питания для всех остальных организмов в сообществе.
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источники энергии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растения или других животных в пищу, обеспечивая передачу энергии и регулируя численность видов.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потребители энергии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организмов, возвращая питательные вещества в почву и участвуя в круговороте веществ.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утилизация веществ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вода, воздух и почва создают среду, влияющую на обитателей и процессы в сообществе.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условия жизни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природного сообщества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природных сообществ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Характеризуются разнообразием древесной растительности, многочисленными ярусами и множеством животных.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специфическими растениями и приспособленными к экстремальным условиям организмами.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пустынные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в пресных и солёных водоёмах с характерными растениями и животными.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травы и цветковые растения, отличаются климатическими условиями и составом обитателей.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и степные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образуют верхний ярус, под ними растут кустарники, а на земле развиваются травы и мхи. Такая структура создаёт разнообразные условия для жизни.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 леса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лоси, зайцы и совы — основные обитатели леса, каждый занимает свою экологическую нишу, влияя на баланс сообщества.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хвойных и лиственных лесах преобладают ель, дуб и орешник, обеспечивая пищу и убежище для многих животных.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деревья и кустарники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обитатели лесных сообществ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занимают широкие территории, доминируют злаки и немного кустарников. Климат здесь сухой, животные приспособлены к открытому пространству.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богаты цветковыми растениями и отличаются более влажным климатом. Здесь обитают разнообразные насекомые, такие как кузнечики и жуки, поддерживая биоразнообразие.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степных и луговых сообществ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21002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сообщества имеют уникальные климатические условия и характерные виды организмов.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климатических условий влияют на разнообразие растительных и животных сообществ.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сообществ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в реках, озёрах и прудах с растениями как кувшинки и ряска. Животный мир представлен лягушками, щуками и карасями, адаптированными к постоянному изменению условий.
</a:t>
            </a:r>
            <a:endParaRPr lang="en-US" sz="109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сообщества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высокой солёностью и разнообразием видов, включая ламинарии, морские звёзды, скатов и крабов, которые создают сложные и устойчивые экосистемы.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сообщества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Водоёмные сообщества: пресные и морские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тесное взаимовыгодное сотрудничество, как в лишайниках, образуемых грибами и водорослями.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взаимодействие, при котором один организм охотится на другого, как лиса на зайца, поддерживая экологический баланс.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соперничество за ресурсы, например, растения борются за свет и место для роста.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связей между организмами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общепринятая схема энергетических потоков в экологии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 природном сообществе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цепочке энергия передаётся от листьев дуба к гусенице, которая служит пищей для синицы. Каждое звено важно для поддержания жизни и взаимосвязей внутри леса.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Ястреб охотится на синиц, а грибы и бактерии разлагают останки, возвращая питательные вещества в почву, замыкая круговорот веществ и обеспечивая устойчивость экосистемы.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лесного сообщества: конкретный пример
</a:t>
            </a:r>
            <a:endParaRPr lang="en-US" sz="24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в сообществе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стабильного соотношения численности видов предотвращает чрезмерное размножение одних и исчезновение других, что обеспечивает гармоничное функционирование экосистемы.
</a:t>
            </a:r>
            <a:endParaRPr lang="en-US" sz="1393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баланса, например, исчезновение хищников, ведёт к росту численности травоядных, что может привести к истощению растительности и снижению общей биологической устойчивости.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видами формируют сложные пищевые сети, где потеря одного звена может вызвать цепную реакцию изменений и ослабление сообщества.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повышает способность экосистемы адаптироваться к внешним факторам и восстанавливаться после изменений или стрессов.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вырубка сокращает площади естественных местообитаний, что ведёт к исчезновению редких видов и нарушению устойчивости экосистем. Возникает эрозия почвы и снижение биоразнообразия.
</a:t>
            </a:r>
            <a:endParaRPr lang="en-US" sz="10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экзотических видов нарушает естественные биологические связи и конкуренцию, что часто приводит к вытеснению местных организмов и ухудшению состояния сообществ.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промышленных и бытовых отходов ухудшает качество воды, снижая численность водных организмов. Это ведёт к нарушению пищевых цепей и уменьшению запасов пресной воды.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сообщества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дубов уменьшает кормовую базу для белок, что непосредственно влияет на их численность, наблюдаемую в динамике за последние 10 лет.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лис приводит к сокращению зайцев, что меняет баланс экосистемы и отражается на растительности. Взаимосвязь видов важна для устойчивости леса.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научного наблюдения, Лесная служба 2010–2020 гг.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видов: наблюдение в смешанном лесу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чернозёмные экосистемы уменьшаются из-за распашки земель под сельское хозяйство, что ведёт к потере многочисленных редких видов флоры и фауны.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сообщества на Байкале и на Дальнем Востоке подвергаются загрязнению и неорганизованному туризму, что нарушает природные процессы и баланс экосистемы.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дубравы Кавказа страдают от изменения климата и строительства, что снижает природное разнообразие и угрожает устойчивости местных биоценозов.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сообщества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сохраняет уникальные экосистемы озера Байкал и его окрестностей. Здесь запрещены охота и разработка ресурсов, что помогает поддерживать экологический баланс и редкие виды.
</a:t>
            </a:r>
            <a:endParaRPr lang="en-US" sz="975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Байкальского заповедника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на Камчатке защищает вулканические ландшафты и богатую фауну. В нем ведутся мониторинг и изучение природных явлений, способствующие сохранению природного наследия России.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и научные исследования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охраняемые территории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Тундровые, тропические леса и коралловые рифы представлены как модели стабильности с богатым видом растений и животных, обеспечивающие важные экологические функции.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основных
</a:t>
            </a:r>
            <a:endParaRPr lang="en-US" sz="4771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экосистемы, признанные примером высокой устойчивости и биологического 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травянистых растений самая значительная, что объясняет их роль в питании и защите почвы внутри сообщества.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присутствие различных групп обеспечивает устойчивость экосистемы и поддерживает сложные взаимосвязи между организмами.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Института экологии, 2023 год.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Биоразнообразие: доля групп в смешанном лесу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посадку саженцев и проводят уборку территорий, улучшая экологическое состояние районов и вовлекаяся в практическую охрану природы.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сообщества участвуют в экологических акциях, помогают восстанавливать пойменные луга и водоемы, формируя культуру бережного отношения к окружающей среде.
</a:t>
            </a:r>
            <a:endParaRPr lang="en-US" sz="137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сообществ: школьные и местные проекты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каждого в сохранении природных сообществ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сообществ зависит от участия каждого. Ответственное отношение к природе и экологическое образование помогают беречь живую природу ради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2026-05-08T11:35:23Z</dcterms:created>
  <dcterms:modified xsi:type="dcterms:W3CDTF">2026-05-08T11:35:23Z</dcterms:modified>
</cp:coreProperties>
</file>