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 помощью систем линейных уравнений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задачи становятся понятными, если перевести их в систему уравнений.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системы линейных уравнений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помогают находить неизвестные там, где две величины связаны между собой. Их используют в задачах на покупки, возраст, движение, смеси и подсчёт объектов.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948" y="2401195"/>
            <a:ext cx="359775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системы в задачах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два условия и нужно найти две величины, система позволяет получить точный ответ без длинных рассуждений. Она делает запись короче и понятнее.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удобна в бытовых и учебных задачах: стоимость двух товаров, сумма и разность чисел, встречное движение, изменение возраста через несколько лет.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подходит для многих ситуаций, если между величинами есть связь. Это помогает увидеть общую структуру задачи и не теряться в тексте.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правильно понять условие, а уже потом решать уравнения. Ошибка в переводе текста в математику часто приводит к неверному ответу, даже если вычисления выполнены верно.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применения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математике системы уравнений стали важным способом решения сюжетных задач, потому что они связывают условия текста с точной записью.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этот приём закрепился в алгебре как удобный инструмент для задач на числа, движение, работу и стоимость.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системы используют не только в математике, но и в физике, экономике и других предметах, где нужны вычисления по условиям задачи.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и её решение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нескольких уравнений, в которых одни и те же неизвестные встречаются вместе. Это позволяет искать одно решение, подходящее сразу всем условиям.
</a:t>
            </a:r>
            <a:endParaRPr lang="en-US" sz="1111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называют такую пару значений, которая делает верными все уравнения одновременно. Если пара подходит только одному уравнению, она не является ответом.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решение можно увидеть как точку пересечения прямых. Но в 7–9 классах главное понимать алгебраический смысл и уметь находить ответ вычислениями.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уравнения: базовый вид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пара чисел подходит обоим уравнениям, система имеет решение. Такое значение переменных удовлетворяет всем условиям задачи одновременно.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подходящих пар нет, и тогда система не имеет решения. Это значит, что условия задачи противоречат друг другу и совместный ответ невозможен.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линейных уравнениях переменные входят только в первой степени, без квадратов и корней. Поэтому их удобно записывать в общем виде и сравнивать по коэффициентам.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 так, что решений бесконечно много. В этом случае оба уравнения описывают одну и ту же зависимость, поэтому ответы совпадают.
</a:t>
            </a:r>
            <a:endParaRPr lang="en-US" sz="10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выразить одну переменную через другую. Это особенно просто, если перед ней стоит 1 или −1, потому что запись получается короткой и аккуратной.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выражение подставляют во второе уравнение вместо выбранной переменной. Так система превращается в одно уравнение с одной неизвестной.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находят вторую переменную и записывают пару значений. Важно следить за знаками и не пропускать скобки при подстановке.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выгоден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удобен, если одно из уравнений почти сразу даёт нужное выражение. Тогда вычисления становятся короче и понятнее для проверки.
</a:t>
            </a:r>
            <a:endParaRPr lang="en-US" sz="10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сложения и исключения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одну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или вычитания получают новое уравнение с одной неизвестной. Его решают обычным способом и находят первое значение.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величину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значение подставляют в любое исходное уравнение и находят вторую переменную. Так получают полную пару ответа.
</a:t>
            </a:r>
            <a:endParaRPr lang="en-US" sz="1229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способа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особенно полезен, когда в обоих уравнениях коэффициенты похожи. Он часто даёт более короткое решение, чем подстановка.
</a:t>
            </a:r>
            <a:endParaRPr lang="en-US" sz="1248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коэффициенты удобными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при одной переменной одинаковы или легко приводятся к одинаковым, уравнения удобно складывать или вычитать. Тогда одна переменная исчезает.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можно быстро сделать одинаковыми, выгоднее выбрать исключение. Тогда одна переменная исчезает после сложения или вычитания уравнений.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удобство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выбирать метод только по привычке. Сначала нужно понять, какой способ потребует меньше преобразований и меньше риска ошибиться.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переменная легко выражается через другую, обычно быстрее использовать подстановку. Это удобно, когда коэффициент равен 1 или −1.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плана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выбор способа экономит время и делает решение аккуратнее. Поэтому сначала оценивают вид системы, а уже потом считают.
</a:t>
            </a:r>
            <a:endParaRPr lang="en-US" sz="10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понять условие и выбрать переменные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текста перейти к математической модели.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величины нужно обозначать разными буквами: иначе уравнения теряют смысл и проверка ответа становится невозможной.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величины обозначают разными буквами.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записать условия как уравнения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 выделяют две величины, которые связаны между собой. От выбора переменных зависит, насколько коротко и понятно получится записать систему.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словесное условие переводят в отдельное уравнение. Если в тексте говорится о сумме, используют сложение; если о разности, записывают вычитание или выражение через разницу.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проверять, описывают ли оба уравнения одну и ту же ситуацию. Если одно из них относится к другой величине, система будет составлена неверно.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нужно сохранять в ходе записи: рубли, минуты, километры или штуки не смешивают. Это помогает не потерять смысл задачи и избежать лишних ошибок.
</a:t>
            </a:r>
            <a:endParaRPr lang="en-US" sz="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переводе условий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Назначить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именно обозначает каждая буква, а затем записывают уравнение. Если перепутать величины, дальнейшие вычисления могут быть формально верными, но не будут соответствовать задаче.
</a:t>
            </a:r>
            <a:endParaRPr lang="en-US" sz="90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проверяют знаки в тексте: «больше» не означает автоматическое сложение, а «разность» зависит от порядка сравниваемых величин. Ошибка здесь сразу меняет смысл уравнения.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сверяют числа и порядок записи. Иногда в условии важно, какая величина больше и какая меньше, поэтому нельзя переставлять их произвольно.
</a:t>
            </a:r>
            <a:endParaRPr lang="en-US" sz="1023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убеждаются, что все уравнения описывают одну ситуацию и используют одинаковые единицы измерения. Без этого система может стать несвязанной или бессмысленной.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решить систему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решения зависит от вида уравнений. В одних случаях проще выразить переменную, в других — убрать одну из них сложением или вычитанием.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приема определяется записью уравнений: подстановка подходит для простого выражения, а сложение — для удобного исключения переменной.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методов решения систем линейных уравнений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решении системы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раскрывать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раскрытии скобок часто меняют весь результат. Особенно внимательно нужно следить за множителем перед скобками и проверять каждое слагаемое по очереди.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делить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число тоже требует аккуратности: неверно разделив оба коэффициента, можно получить неправильную пару значений. Лучше сразу проверять промежуточный ответ.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легко потерять знак минус. Чтобы этого не случилось, полезно каждый шаг записывать отдельно и не объединять действия в одну строку.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уравнений несколько, важно не перепутать полученные значения на разных этапах. Записи должны быть понятными, чтобы можно было вернуться и проверить вычисления.
</a:t>
            </a:r>
            <a:endParaRPr lang="en-US" sz="8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проверить ответ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первое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найденные значения подставляют в первое уравнение и убеждаются, что равенство выполняется. Это показывает, что решение подходит хотя бы одному условию задачи.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второе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 же числа подставляют во второе уравнение. Если оба равенства верны, система решена правильно и ответ согласуется с исходным текстом.
</a:t>
            </a:r>
            <a:endParaRPr lang="en-US" sz="1023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посмотреть на единицы измерения и смысл величин. Так легче заметить нелепый результат, даже если арифметика выполнена без ошибок.
</a:t>
            </a:r>
            <a:endParaRPr lang="en-US" sz="1023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тщательно проверяют задачи про возраст, деньги и движение. В них часто ошибаются не в формулах, а в понимании того, что означают числа.
</a:t>
            </a:r>
            <a:endParaRPr lang="en-US" sz="10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проверке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игнорировать единицы измерения: минуты, часы, рубли и штуки должны соответствовать условию. Иначе формально верный ответ может оказаться неверным по смыслу.
</a:t>
            </a:r>
            <a:endParaRPr lang="en-US" sz="1229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вычисления совпали, результат нужно сопоставить с реальной ситуацией. Если ответ выглядит невозможным, значит, где-то допущена ошибка в записи или решении.
</a:t>
            </a:r>
            <a:endParaRPr lang="en-US" sz="1229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оба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только в одно уравнение не доказывает правильность ответа. Нужно убедиться, что найденная пара чисел подходит всей системе, а не одному ее фрагменту.
</a:t>
            </a:r>
            <a:endParaRPr lang="en-US" sz="12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числа и разность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Обозначаем числа буквами x и y. Тогда первое условие записывается как x+y=23, а второе — как x−y=5.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решения выбираем метод сложения, потому что переменная y исчезает после объединения уравнений. Это делает вычисления короче и понятнее.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условие: два числа в сумме дают 23, а их разность равна 5. Это сразу подсказывает, какие две связи нужно записать.
</a:t>
            </a:r>
            <a:endParaRPr lang="en-US" sz="101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Подготовиться к решению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переходить к вычислениям и проверке. Важно не спешить: сначала найти одно число, затем другое, а после этого убедиться в правильности ответа.
</a:t>
            </a:r>
            <a:endParaRPr lang="en-US" sz="9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решение методом сложения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два уравнения: x+y=23 и x−y=5. Переменная y исчезает, потому что +y и −y взаимно уничтожаются, а остается уравнение 2x=28.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x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уравнения 2x=28 находим x=14. Это значение подходит обеим связям и становится первым числом в ответе.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y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x=14 в одно из исходных уравнений: 14+y=23. Получаем y=9, то есть второе число тоже найдено.
</a:t>
            </a:r>
            <a:endParaRPr lang="en-US" sz="1093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Проверяем: 14+9=23 и 14−9=5. Значит, решение верное, а ответ задачи — 14 и 9.
</a:t>
            </a:r>
            <a:endParaRPr lang="en-US" sz="12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алгоритм — много задач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 помогают превратить текстовую задачу в точную математическую модель. Если последовательно выбрать переменные, записать условия, решить систему и проверить результат, ответ получается быстро и надежно.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2026-07-25T09:31:42Z</dcterms:created>
  <dcterms:modified xsi:type="dcterms:W3CDTF">2026-07-25T09:31:42Z</dcterms:modified>
</cp:coreProperties>
</file>