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Европы: что входит в 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знакомство с географией, странами, населением и культурой Восточной Европы.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Восточная Европа
</a:t>
            </a:r>
            <a:endParaRPr lang="en-US" sz="197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лежит между Центральной Европой, Балканами, Балтийским морем и западной частью России. Ее границы в разных источниках немного меняются, потому что на состав региона влияли история, политика и смена государственных границ. Это важный мост между частями Европы для транспорта и торговли.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региона: соседние моря, страны и крупные направления
</a:t>
            </a:r>
            <a:endParaRPr lang="en-US" sz="1904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Восточной Европы расположены Балтийское море и страны Балтии. Здесь проходят морские пути, связывающие прибрежные порты с внутренними районами региона и севером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региона выходит к Балканам и Черному морю. Это создает удобные связи для морской торговли, туризма и обмена товарами между восточноевропейскими и южноевропейскими странами.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Восточная Европа соприкасается с Центральной Европой, а на востоке — с территорией России и другими восточноевропейскими странами. Такое положение делает регион транзитным.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видны железные дороги, автомагистрали и речные маршруты. Они помогают перевозить пассажиров и грузы, соединяя столицы, крупные города и соседние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Восточной Европы и их столицы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стран региона по столицам, населению и государственным языкам.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Украина выделяются как самые населенные страны в этой группе, а Чехия и Венгрия относятся к более компактным по численности государствам.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открытым данным за 2023–2024 гг.; столицы и языки — общеизвестные сведения.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региона: сравнение по численности
</a:t>
            </a:r>
            <a:endParaRPr lang="en-US" sz="237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различия между странами региона очень заметны: от крупных государств до сравнительно небольших.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Украина заметно опережают другие страны по численности, а Словакия, Болгария и Венгрия входят в группу меньших государств.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открытым данным за 2023–2024 гг.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 Восточной Европы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распространены славянские языки: польский, чешский, словацкий, украинский, белорусский и болгарский. Они помогают увидеть общие исторические корни части восточноевропейских народов.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славянских языков, здесь широко используются венгерский, румынский, литовский, латышский и албанский. Такое разнообразие делает регион особенно интересным для сравнения культур и традиций.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живут национальные меньшинства. Это связано с переселениями народов, войнами и изменением границ, из-за чего одна и та же территория могла переходить от одной страны к другой.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 местная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региона есть общие черты, но у каждой — свои обычаи, праздники и блюда. Поэтому Восточная Европа сочетает знакомые культурные элементы и ярко выраженную национальную самобытность.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повлияла на облик стран региона
</a:t>
            </a:r>
            <a:endParaRPr lang="en-US" sz="2602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регион в разные эпохи влияли Российская, Османская и Австро-Венгерская империи. Их наследие заметно в городах, архитектуре, религиозных памятниках и планировке старых кварталов.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и Второй мировых войн границы многих государств менялись. Из-за этого часть городов и регионов несколько раз оказывалась в составе разных стран.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сохранились крепости, соборы, ратуши и дворцы разных эпох. Они помогают увидеть, как рядом соседствуют средневековые, барочные и более современные здания.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объясняет, почему здесь встречаются православные, католические и мусульманские памятники. Религиозное наследие отражает многовековое соседство разных народов и 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политическая карта Восточной Европы
</a:t>
            </a:r>
            <a:endParaRPr lang="en-US" sz="237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исторических изменениях границ и государств в XIX–XXI веках.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Восточной Европы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Чехия известны машиностроением, автомобильной отраслью и выпуском техники. В этих странах промышленные предприятия часто расположены рядом с крупными городами и транспортными узлами.
</a:t>
            </a:r>
            <a:endParaRPr lang="en-US" sz="11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Румынии, Болгарии и Молдове важную роль играют сельское хозяйство и переработка продукции. Благоприятные равнины и плодородные земли помогают выращивать зерно, овощи и фрукты.
</a:t>
            </a:r>
            <a:endParaRPr lang="en-US" sz="117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удобно расположен для перевозок между Северной, Центральной и Южной Европой. Через него проходят важные автомобильные и железнодорожные маршруты, а также речные пути.
</a:t>
            </a:r>
            <a:endParaRPr lang="en-US" sz="117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заметен в столицах, исторических центрах и на побережьях. Гостиницы, музеи, экскурсии и городская инфраструктура становятся важной частью сферы услуг.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экономики: где сильны промышленность, услуги и сельское хозяйство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модель экономики региона: рядом с промышленными центрами сохраняются аграрные районы и важные транспортные коридоры.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промышленность играют ведущую роль, но вклад сельского хозяйства и транспорта остается заметным, поэтому экономика стран региона развивается неравномерно.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типичных отраслевых различий стран Восточной Европы, 2024
</a:t>
            </a:r>
            <a:endParaRPr lang="en-US" sz="106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равнины, горы, моря и реки
</a:t>
            </a:r>
            <a:endParaRPr lang="en-US" sz="2634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Восточной Европы занимает Восточно-Европейская равнина. На ровных пространствах легче строить дороги и вести земледелие, поэтому здесь особенно развиты поля, поселения и крупные транспортные коридоры.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Карпаты, Судеты и Балканские горы создают в регионе природное разнообразие. В горах больше лесов, минеральных источников и мест для отдыха, а также удобных условий для туризма и лесного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 Черное моря связывают страны региона с морской торговлей и курортами. Побережья важны для портов, рыболовства и отдыха, а также влияют на климат прибрежных территорий.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Дунай, Висла, Днепр и Тиса играют важную хозяйственную роль. По ним перевозят грузы, обеспечивают города водой, а на отдельных участках используют речную энергию для работы электростанций.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687" y="1128900"/>
            <a:ext cx="3113826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Восточной Европы и их известные особенности
</a:t>
            </a:r>
            <a:endParaRPr lang="en-US" sz="218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региона выполняют не только административную роль, но и сохраняют важнейшие исторические и культурные символы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«Страны Восточной Европы»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столицы региона сочетают старинные памятники, крупные административные функции и яркие природные или исторические символы.
</a:t>
            </a:r>
            <a:endParaRPr lang="en-US" sz="153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традиции и культурные особенности
</a:t>
            </a:r>
            <a:endParaRPr lang="en-US" sz="2742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отличается смешением религий. Здесь широко распространены православие, католицизм и протестантизм, а на части Балкан заметно присутствие ислама, связанное с историей империй и государств.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сохраняются праздники, связанные с сельским календарем, семейными обрядами и национальными символами. Такие традиции помогают поддерживать связь между поколениями и сохраняют местную самобытность.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одежда, праздничные блюда и традиционная музыка делают культуру региона узнаваемой. У каждой страны есть свои особенности, хотя во многих заметны общие славянские черты.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народы, переселения и смена границ создали богатую культурную смесь. Поэтому в соседних странах можно встретить похожие обряды, но при этом совершенно разные обычай и вкусы.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интеграция: участие стран в ЕС, НАТО и Шенгенской зоне
</a:t>
            </a:r>
            <a:endParaRPr lang="en-US" sz="178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объединений поддерживает страна, тем проще ей развивать торговлю, поездки и общие правила безопасности. Это особенно заметно в странах, тесно связанных с западноевропейскими рынками.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ЕС и НАТО чаще имеют более плотные связи с Европой, а государства вне этих структур сильнее зависят от двусторонних договоренностей.
</a:t>
            </a:r>
            <a:endParaRPr lang="en-US" sz="158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сведений о членстве стран Восточной Европы в ЕС, НАТО и Шенгенской зоне, 2025
</a:t>
            </a:r>
            <a:endParaRPr lang="en-US" sz="106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в странах региона различается
</a:t>
            </a:r>
            <a:endParaRPr lang="en-US" sz="2722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годов страны региона начали реформы с разных позиций. Где раньше было больше промышленности, инвестиций и устойчивых институтов, там быстрее росли доходы и качество услуг.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рынков и 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рынкам Европейского союза, приток инвестиций и развитие экспорта помогают ускорять рост. Поэтому Чехия, Польша и страны Балтии обычно выглядят сильнее в экономике и инфраструктуре.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молодых людей и специалистов снижает численность трудоспособного населения. Это особенно заметно там, где меньше рабочих мест и ниже зарплаты, чем в более развитых соседних странах.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городской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легко увидеть по дорогам, транспорту, школам, больницам и качеству городской среды. В одних странах эти изменения заметны быстрее, в других они идут медленнее.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улицы, мосты и площади делают эти города особенно привлекательными для путешественников. Здесь легко увидеть, как в одном месте сочетаются средневековая архитектура, музеи и оживленная городская жизнь. Именно поэтому исторические центры Праги и Кракова часто называют символами культурного наследия региона.
</a:t>
            </a:r>
            <a:endParaRPr lang="en-US" sz="75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и Краков: города, где история рядом на каждом шагу
</a:t>
            </a:r>
            <a:endParaRPr lang="en-US" sz="117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запоминается видом на Дунай, термальными источниками и величественными зданиями на берегах реки. Брашов привлекает близостью Карпат, узкими улицами и атмосферой старого города. Такие места показывают, как природа и история вместе создают туристическую привлекательность.
</a:t>
            </a:r>
            <a:endParaRPr lang="en-US" sz="82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и Брашов: река, горы и старые кварталы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Балтийского моря туристов ждут порты, набережные и старые кварталы Риги и Таллина. В Софии интерес вызывают храмы, музеи и следы очень древней истории. Эти города помогают увидеть, насколько разнообразным может быть путешествие по Восточной Европе.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Рига, Таллин и София: морские маршруты и древние памятники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Восточной Европе: города, замки и побережья
</a:t>
            </a:r>
            <a:endParaRPr lang="en-US" sz="22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жизнь стран Восточной Европы
</a:t>
            </a:r>
            <a:endParaRPr lang="en-US" sz="273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исторические и экономические факторы связаны между собой и формируют развитие стран региона.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задачи стран региона
</a:t>
            </a:r>
            <a:endParaRPr lang="en-US" sz="247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спад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Восточной Европы сокращается население и стареет возрастная структура. Это уменьшает число работников, усложняет финансирование школ, больниц и пенсий, а также замедляет развитие небольших городов.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молодежи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часто уезжают туда, где выше зарплаты и больше возможностей для учебы. Для стран региона это означает потерю специалистов, особенно в медицине, инженерии и сфере услуг.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по-прежнему зависят от внешних поставок топлива и энергии. Поэтому для них важны собственные источники, модернизация сетей и более экономное использование ресурсов.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страны развивают цифровые сервисы, транспортные коридоры, образование и совместные проекты. Это помогает укреплять экономику, улучшать качество жизни и делать регион более устойчивым к трудностям.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стран Восточной Европы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страны региона отличаются по участию в европейских объединениях, экономической специализации и историко-географическим особенностям.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ЕС связано с более тесной экономической интеграцией, но каждая страна сохраняет собственную специализацию и географические особенности.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страноведческих данных, 2025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регион с общим прошлым и разными путями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 похожи по истории и соседству, но сильно различаются по населению, природе и экономике. Именно это делает регион разнообразным, живым и особенно интересным для изучения.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2026-06-02T15:37:01Z</dcterms:created>
  <dcterms:modified xsi:type="dcterms:W3CDTF">2026-06-02T15:37:01Z</dcterms:modified>
</cp:coreProperties>
</file>