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хорды и расстояние от центра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радиус и положение хорды определяют её длину?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хорду, достаточно вспомнить радиус, диаметр и правило: расстояние от точки до прямой измеряют по перпендикуляру.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 элементы чертежа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хорда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O — центр окружности, а AB — хорда. Отрезок AB соединяет две точки окружности и лежит внутри неё, не обязательно проходя через центр.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хорды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Обозначим OM как перпендикуляр из центра к хорде AB. Именно этот отрезок показывает кратчайшее расстояние от центра до хорды.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OM перпендикулярно AB, точка M лежит на хорде. В этом случае она разделяет хорду на две равные части, что очень удобно для вычислений.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OMA становится прямоугольным. В нём OA — радиус, OM — один катет, а AM — половина хорды, которую потом легко найти.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на чертеже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видны окружность, хорда AB, центр O и перпендикуляр OM. Такой рисунок помогает сразу увидеть, какие отрезки нужно сравнивать.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радиусы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OA и OB равны, потому что оба являются радиусами одной окружности. Это важный факт, который потом используется при доказательствах.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показывает, что задача о хорде сводится к рассмотрению прямоугольного треугольника. А значит, можно применить знакомую теорему Пифагора.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упрощает решение: вместо длинных измерений достаточно понять, где находится центр и как проведён перпендикуляр к хорде.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7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перпендикуляр из центра делит хорду пополам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 через равенство треугольников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быстро находить длину хорды, не измеряя её напрямую. Она особенно полезна в задачах, где известны радиус и расстояние до центра.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2√(R² − d²)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длина хорды, если R — радиус, а d — расстояние от центра до хорды.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 прямоугольном треугольнике OMA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2√(R² − d²), при R = 10 см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хорды при увеличении расстояния до центра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длина уменьшается неравномерно: сначала медленно, затем быстрее по мере приближения к окружности.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 d, тем короче хорда; максимальное значение достигается при d = 0.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длины хорды при радиусе 10 см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радиуса видно, как меняется хорда при увеличении расстояния от центра.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d половина хорды и вся хорда уменьшаются; при d = 0 получается диаметр.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2√(R² − d²), R = 10 см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хорда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это хорда, проходящая через центр окружности. Поэтому он имеет наибольшую длину среди всех хорд и равен 2R.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 = 0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от центра до хорды равно нулю, хорда совпадает с диаметром. В этом положении она достигает своей максимальной длины.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d = 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от центра до хорды равно радиусу, хорда касается окружности в одной точке. Тогда её длина становится равной нулю.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и минимальная длина хорды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на каком расстоянии от центра находится каждая хорда. Это самый быстрый способ понять, какая из них длиннее.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расстояния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расположенная ближе к центру, всегда длиннее. Если расстояния одинаковы, то и длины хорд тоже одинаковы.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решать задачи без измерений. Достаточно знать положение хорд относительно центра, чтобы сравнить их длины точно и быстро.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свойство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хорд одной окружности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о хорде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и вычислений для нахождения длины хорды по радиусу и расстоянию от центра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 задаче о хорде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Формула для вычислений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теореме Пифагора получаем AM² = R² − d². Затем находим AM и удваиваем его, чтобы получить длину всей хорды.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Построение треугольника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центр O с концами хорды A и M. Получается прямоугольный треугольник OMA, в котором удобно искать неизвестную часть хорды.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Известные величины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OA равна радиусу R, катет OM равен расстоянию d от центра до хорды, а катет AM — это половина хорды.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2√(R² − d²) для одинакового радиуса окружности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хорд при разных расстояниях до центра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показана одна и та же окружность, поэтому различие связано только с положением хорды относительно центра.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хорда от центра, тем она короче. Зависимость не линейная: уменьшение происходит всё быстрее ближе к краю.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хордами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направление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до хорды находят только по перпендикуляру. Наклонный отрезок не показывает кратчайшее расстояние и приводит к ошибке в вычислениях.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диаметром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хорда является диаметром. Диаметр обязательно проходит через центр окружности, поэтому его длина наибольшая среди всех хорд.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деления пополам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из центра делит хорду пополам только в этом случае. Если провести другой отрезок, равные части хорды не получатся.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числовых примерах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2√(R² − d²)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примеров показывают, как формула работает на практике при фиксированном радиусе.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 = 0 получается диаметр. Чем больше расстояние от центра, тем меньше длина хорды при одном и том же радиусе.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хорды в окружающем мире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Спицы, обод и отдельные отрезки в колесе удобно рассматривать как хорды или части, связанные с окружностью. Это помогает сравнивать положение деталей относительно центра.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циферблате можно мысленно проводить хорды между метками. Так легче объяснять, почему одни отрезки расположены ближе к центру, а другие — ближе к краю.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окна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круглых окнах и иллюминаторах хорды помогают описывать внутренние перегородки и декоративные элементы. Геометрическая модель упрощает оценку размеров без подробных измерений.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круглых площадках и аренах хорды позволяют выделять прямые участки внутри окружности. Это удобно при разметке, когда важно учитывать расстояние до центра.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равны ли две хорды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хорд через расстояния от центра окружности и положение относительно центра
</a:t>
            </a:r>
            <a:endParaRPr lang="en-US" sz="15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2√(R² − d²) при d = 4 см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радиус влияет на длину хорды при одном и том же расстоянии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расстоянии до центра увеличение радиуса делает хорду заметно длиннее. Это видно даже без вычислений по формуле.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радиус означает более «широкую» окружность, поэтому при одинаковом d хорда растёт. Формула подтверждает прямую зависимость от R.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темы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 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центра окружности опустить перпендикуляр на хорду, он делит её на две равные части. Это удобный способ сразу найти половину хорды в задаче.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которые находятся на одинаковом расстоянии от центра, имеют одинаковую длину. Поэтому иногда достаточно сравнить не сами хорды, а их положение на чертеже.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центру —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расположенная ближе к центру, всегда длиннее хорды, удалённой сильнее. Этот факт помогает быстро сравнивать отрезки без сложных измерений и дополнительных построений.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хорды выражается формулой 2√(R² − d²). В ней R — радиус окружности, а d — расстояние от центра до хорды, измеренное по перпендикуляру.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центр: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хорды зависит от радиуса и расстояния до центра, а перпендикуляр из центра помогает перейти к теореме Пифагора. Чем ближе хорда к центру, тем она длиннее.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2026-06-03T13:14:33Z</dcterms:created>
  <dcterms:modified xsi:type="dcterms:W3CDTF">2026-06-03T13:14:33Z</dcterms:modified>
</cp:coreProperties>
</file>