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местной, дворянской и церковной власти в России
</a:t>
            </a:r>
            <a:endParaRPr lang="en-US" sz="332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управления на местах: ключевые институты и их влияние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и развитие местного управления в России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власти формировалась веками с учётом традиций и сословного строя, закрепляя иерархию и функции институтов в разных регионах империи.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местных органов и их функции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Воеводы — верховные представители царской власти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Воеводы контролировали налогообложение, правопорядок и оборону в уездах и городах, объединяя административные и военные полномочия на местах.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Земства как органы самоуправления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Земства занимались социальными вопросами, включая здравоохранение и дороги, вовлекая местное население в управление после реформы XIX века.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Магистраты — городские управы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Магистраты регулировали торговлю, ремесла и судопроизводство в городах, а также содействовали организации ярмарок и городских праздников.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воевод и земских учреждений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Воеводы осуществляли централизованное управление с контролем налогов и порядка в области, выполняя функции суда и обороны.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Земства после 1864 года расширили участие населения в решении местных задач: образования, здравоохранения и строительства дорог.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Воеводы были представителями верховной власти, гарантируя исполнение государственных указов и законов в регионах.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Земские учреждения способствовали развитию общественного благосостояния и социальной поддержки на уровне волостей и уездов.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структура магистратов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Магистраты контролировали торговые операции и деятельность купеческих корпораций и ремесленных цехов в городах.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организовывали городское строительство и регулировали вопросы муниципального хозяйства и инфраструктуры.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Выполняли судебные функции, выдавали сертификаты и обеспечивали проведение культурных и торговых мероприятий.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Старосты — лидеры сельских общин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Старосты руководили порядком в сёлах, организовывали общественные работы и служили связующим звеном между крестьянами и властью.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 мировые судьи — представители земств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обсуждали бюджет и контролировали выполнение решений собраний, а мировые судьи разрешали мелкие споры и поддерживали законность.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Выборные представители местного самоуправления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в региональном управлении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Дворяне играли ведущую роль в политике и экономике регионов, руководя местными учреждениями и социальными процессами.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XVIII века дворянство получало право избирать представителей и создавать комитеты для управления вопросами сословия.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Контролировали местные бюджеты и выступали посредниками между крестьянами и царской администрацией.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Являлись опорой власти и активно участвовали в административном и судебном управлении на местах.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дворянских собраний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Обсуждали и решали вопросы благотворительности, заботясь о нуждающихся и поддерживая социальные инициативы.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Защищали честь, права и достоинство дворянского сословия, контролируя распределение имущества и выборы.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Проводили ежегодные съезды для обмена опытом и обсуждения значимых общественно-политических вопросов губернии.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примеры дворянских органов управления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Губернские и уездные дворянские собрания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включали избранных представителей, которые совместно решали внутренние вопросы сословия и представляли интересы перед властью.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председателей и маршалов дворянства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должностные лица руководили собраниями, обеспечивая функционирование комитетов и координацию работы дворянских организаций.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Московского губернского собрания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занималось земельными спорами, вопросами наследования и организовало благотворительные мероприятия в столичном регионе.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функции губернских дворянских собраний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входили избранные представители от всех уездов губернии, представлявшие интересы местного дворянства.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Маршал дворянства возглавлял собрание и координировал работу комитетов по разным вопросам управления.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Рассматривались дела о земельных спорах, наследовании и организации благотворительных учреждений.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имели сословный характер и касались только дворянской общины соответствующего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20202"/>
            <a:ext cx="421649" cy="337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9965" y="2183062"/>
            <a:ext cx="3087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20202"/>
            <a:ext cx="421649" cy="337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церковного управления в России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Патриархат и Святейший Синод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1721 года церковью руководил патриарх, затем власть перешла к Святейшему Синоду, учреждённому Петром I для государственного контроля над церковью.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Архиереи и епископы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местах церковную власть представляли архиереи и епископы, отвечавшие за духовное руководство и управление церковной жизнью в епархиях.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Настоятели монастырей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возглавляли настоятели, контролировавшие внутренние дела обителей и участие в социальной и образовательной деятельности.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Приходские священники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Священники в приходах обеспечивали духовное окормление населения, образование и поддержание нравственных норм в сельских и городских общинах.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Святейший Синод: функции и значение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Учреждённый Петром I в 1721 году Святейший Синод заменил институт патриаршества и стал высшим органом церковного управления под контролем государства.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Синода входили духовные лица и государственные чиновники, избираемые царём, что обеспечивало тесную взаимосвязь церкви с государством и контроль за назначениями.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Синод контролировал финансы церкви, издавал указы, следил за деятельностью священников и реализацией реформ, обеспечивая централизованное управление церковью на всей территории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7850" y="515375"/>
            <a:ext cx="364800" cy="36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200" y="1988160"/>
            <a:ext cx="368100" cy="294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850" y="3390625"/>
            <a:ext cx="364800" cy="364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управление в православной церкви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5534400" y="51537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Епархиальные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Епархиальные управления руководили деятельностью церкви в пределах епархии, координировали работу благочинных и протоиереев, обеспечивали соблюдение дисциплины и контроль.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534400" y="1953000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жалоб и учет имущества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церковные органы принимали жалобы прихожан, вели учет церковного имущества и решали хозяйственные вопросы в интересах приходов.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534400" y="339062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образования и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Духовные собрания отвечали за организацию церковного образования, работу приходских школ и поддержание нравственной дисциплины среди духовенства и мирян.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Екатерины II: изменения в органах управления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1775 год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губернской реформы, которая усилила самостоятельность местных властей и ввела институт губернаторов с более четкими административными функциями.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уездных администраций с участием помещиков, купцов и горожан, что расширило социальное представительство в управлении.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дворянства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дворянства в местных и хозяйственных делах через выборные органы и участие в контроле за бюджетами и судебной системой.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судопроизводство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специализированных учреждений для финансового контроля и судопроизводства, повышающих эффективность управления в губерниях и уездах.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думы и магистраты: структура и задачи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думы состояли из избранных горожан, включая купцов, ремесленников и дворян, и принимали решения по развитию городской инфраструктуры и общественного порядка.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Магистраты контролировали торговлю, ремесленные цехи, выдачу городских грамот, обеспечивая регулирование экономической и судебной деятельности в городе.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органы вместе занимались вопросами налоговой политики, образования и организации культурных мероприятий, поддерживая жизнедеятельность городов XVIII–XIX веков.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дворянства и церкви в системе управления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активно финансировало строительство и реставрацию храмов, обеспечивая материальную поддержку церковных организаций на местах.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дворянства нередко выступали попечителями церковного имущества и кумирами приходских школ, способствуя развитию образования и духовной жизни.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организация благотворительных мероприятий усиливала социальную сплочённость и помогала нуждающимся слоям общества.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сотрудничество укрепляло моральные устои и содействовало поддержанию стабильности в регионах, объединяя светскую и духовную власть.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магистратов: регламент городской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Уставы магистратов определяли их полномочия и порядок работы. В Тамбовской губернии 19 века магистрат способствовал развитию ремесленного производства и регулировал торговлю для повышения экономической активности.
</a:t>
            </a:r>
            <a:endParaRPr lang="en-US" sz="1157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Протоколы дворянских собраний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протоколах дворянских собраний отражены дискуссии по земельным вопросам, благотворительности и управлению имуществом. Это демонстрирует активную роль дворянства в региональном самоуправлении.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Синодальные указы и местные церковные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Святейшего Синода закрепляли руководство духовенством и образовательные программы. В Ярославской губернии церковь активно сотрудничала с дворянством в организации школ и благотворительности.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 примеры по местному и сословному управлению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8813"/>
            <a:ext cx="4300800" cy="16317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особенности ролей дворянства, влияния церкви и градского самоуправления в России и отдельных европейских странах XVIII–XIX веков.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управление было тесно связано с сословиями и государством, тогда как в Европе больше преобладала автономия и разделение властей.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истории гос. управления, 2023.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российских и европейских органов управления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органов управления в развитии России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местного, дворянского и церковного управления способствовали укреплению центральной власти и формированию уникальных региональных традиций.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обеспечивали административный порядок, налоговую систему и поддержку просвещения и благотворительности в различных слоях общества.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XIX века трансформировали их функции, подготавливая основы для новых форм власти и социальных изменений в XX столетии.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историческое значение органов управления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местного, дворянского и церковного управления сыграли ключевую роль в стабилизации власти, развитии экономики и формировании культурных традиций России.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2026-05-11T03:17:53Z</dcterms:created>
  <dcterms:modified xsi:type="dcterms:W3CDTF">2026-05-11T03:17:53Z</dcterms:modified>
</cp:coreProperties>
</file>