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 причастиях перед НН и 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суффиксы, формы и правильное написание причастий.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писать без ошибок, отличать полные и краткие формы и уверенно разбирать слова вроде прочитанный, решённый и написан.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не просто как качество, а через действие: читающий ученик, прочитанная книга, построенный дом. Поэтому оно связано с глаголом и смыслом действия.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отвечает на вопросы какой? какая? какое? какие? По этим вопросам его можно распознать в предложении, особенно если слово описывает предмет через совершённое или совершаемое действие.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двух частей речи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есть признаки глагола и прилагательного. От глагола оно получает время, вид и возвратность, а от прилагательного — род, число и падеж, поэтому склоняется как определение.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страдательные причастия прошедшего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показывают, что действие уже совершено над предметом: книга прочитана, дом построен, задача решена. В центре внимания не действие, а его результат и объект.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страдательных причастий прошедшего времени обычно пишется НН: прочитанный, выполненный, построенный, решённый. Это одна из самых заметных орфограмм в теме.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написание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НН связано с суффиксами -енн-, -ённ-, -анн-, -янн-. Именно по ним удобно узнавать модель слова и не путать причастие с другой частью речи.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суффиксом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стоит в полной форме, оно сохраняет полный суффикс и обычно пишется с НН. Поэтому сначала нужно определить форму слова, а уже потом выбирать написание.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форму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написания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случаи написания причастий и краткой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требует НН, а краткая форма — одной Н; сначала определяем форму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 страдательных причастиях прошедшего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причастия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форме слова, его происхождении и наличии зависимых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—енн- и буква 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слова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—енн- часто встречается в полных страдательных причастиях: сваренный, прочитанный, построенный. По этой модели легко увидеть, что перед НН пишется буква 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 чаще связана с моделью -енн-, а Ё — с отдельными случаями, где она сохраняется под ударением. Проверка через строение слова особенно надёжна.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выделять корень, суффикс и окончание. Тогда видно, какая часть слова отвечает за написание гласной перед НН и где заканчивается основа.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Ё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на месте гласной слышится [о], но на письме сохраняется Ё: жжённый, учтённый, решённый. Ударение помогает заметить такую букву.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самые заметные модели и быстро увидеть, что выбор гласной зависит от образования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модели с -енн- и -ённ-; при анализе важнее всего исходный глагол и форма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примерам из школьного курса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Ё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 часто встречается в причастиях, где она слышится особенно отчётливо: жжённый, учтённый, решённый. Ударение подсказывает, что на письме нужно сохранить именно Ё.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помогает, но не заменяет правило. Сначала нужно определить, как образовано слово, а уже потом смотреть, нужна ли буква Ё в суффиксе перед НН.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произношении слышится звук, похожий на [о], но написание не меняется. Для таких слов важно помнить не только звучание, но и традиционную буквенную форму.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буква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539" y="1779938"/>
            <a:ext cx="575777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 -ованный и -ёванный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образуются от глаголов на -овать или -евать: организовать, образовать, мариновать. Поэтому в слове сохраняется основа, а в причастии появляется НН.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основы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организованный, образованный, маринованный пишется -ованн-. Буква О входит в основу и не меняется, даже когда к слову добавляется причастный суффикс.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глагола есть форма на -овать или -евать, нужно внимательно проверить слово целиком. Это помогает заметить НН и не перепутать причастие с другой формой.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похожи по звучанию, но пишутся по-разному из-за значения и формы. Сравнение помогает увидеть, когда нужна одна Н, а когда — НН.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и наличие зависимых слов помогают отличить прилагательное от причастия и выбрать правильное написание.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правила о написании Н и НН в причастиях и прилагательных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краткие страдательные причастия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не сохраняет удвоенную Н, поэтому книга прочитана, задача решена, дом построен и работа выполнена пишутся с одной 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краткой страдательной форме пишется одна Н.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97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школьному алгоритму: значение слова, зависимые слова и форма помогают выбрать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значении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принимают прилагательное за причастие и наоборот. Из-за этого в словах вроде жареный, кованый и раненый выбирают неверное количество 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прошедшего времени нередко забывают удвоенную Н. Ошибка особенно заметна в словах построенный, решённый и написанный.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Н в краткой форме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часто по ошибке пишут как полные. Между тем в словах прочитан, построен и выполнен нужна только одна Н.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внимание к форме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определить, полная это форма или краткая, легко ошибиться. Поэтому сначала нужно посмотреть на значение слова, а уже потом на суффикс.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 этой теме обычно появляются при быстрым чтении слов и при списывании без разбора формы. Особенно полезно выделять суффикс и зависимые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связана с определением части речи и формы слова, поэтому начинать проверку нужно именно с этого шага.
</a:t>
            </a:r>
            <a:endParaRPr lang="en-US" sz="138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 теме; условная диаграмма для наглядности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Написанный, прочитанный, решённый, построенный и организованный показывают полную форму страдательного причастия прошедшего времени. В таких словах чаще пишется НН, потому что форма полная.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Написан, прочитан, решён, построен и организован — краткие формы. Они обозначают результат действия и пишутся с одной Н, без удвоения, как в полной форме.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Жареный картофель, кованая решётка и раненый солдат помогают сравнить прилагательные и причастия. Здесь важно не только звучание, но и смысл слова в предложении.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действием, проверяют глагол-основу, форму и зависимые слова. Такой разбор помогает не путать похожие примеры и выбирать верное написание.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страдательная форма прошедшего времени обычно пишется с НН, а краткая — с одной Н. Поэтому сначала определяй, какая это форма слова.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Е и Ё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 и Ё связаны с образованием слова и ударением. Ударение помогает заметить особые случаи, но главное всё равно — разбор слова по строению.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суффикс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—енн-, -ённ-, -анн- и -янн- подсказывают написание. Если суффикс найден верно, выбрать Н или НН становится намного проще.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Тренировочная проверка написания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требует сначала определить форму слова, а затем вспомнить правило. Один и тот же подход подходит и для причастий, и для слов для 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примеров нужна НН, но краткая форма и прилагательные требуют одной Н. Значит, проверка формы остаётся решающей.
</a:t>
            </a:r>
            <a:endParaRPr lang="en-US" sz="135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правила по теме; учебная подборка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правило в одном блоке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обозначает ли слово признак по действию. Если да, попробуй найти глагол-основу и посмотри, есть ли зависимые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тобой полное страдательное причастие прошедшего времени, обычно нужно НН. Если форма краткая — одна 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обрати внимание на суффиксы -енн-, -ённ-, -анн-, -янн-. Они помогают понять, почему в слове пишется именно НН.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суффикс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полная это форма или краткая. В кратких страдательных причастиях пишется одна Н, а не НН, как в полной форме.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форму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проверки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шага: определи часть речи, проверь форму слова и разберись с суффиксом. Тогда будет легче выбрать между Н и НН 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2026-05-28T06:06:42Z</dcterms:created>
  <dcterms:modified xsi:type="dcterms:W3CDTF">2026-05-28T06:06:42Z</dcterms:modified>
</cp:coreProperties>
</file>