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 том, что у нас есть: вещи, игрушки, животные и части тела.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16. I’ve got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уже умеем говорить I, you, he, she, we, they и знаем много слов про школу и игрушки. Теперь добавим удобную модель I’ve got, чтобы быстро и понятно рассказывать о своих вещах и близких без длинных объяснений.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знаем и что добавим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I’ve got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39413" y="1674750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I’ve got означает «у меня есть». Она помогает коротко сказать, что предмет принадлежит человеку или находится у него рядом, без длинного объяснения.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39450" y="2798917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сказать: I’ve got a pencil. I’ve got a red bag. I’ve got two toys. Такие предложения звучат естественно и часто встречаются в детских диалогах.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39400" y="3935983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речи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конструкция делает английскую фразу короткой и понятной. Поэтому её легко использовать на уроке, дома и в простых разговорах о себе и своих вещах.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сказать с I’ve got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8975" y="1651475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I’ve got удобно говорить об игрушках: I’ve got a teddy bear. I’ve got a doll. Это помогает назвать любимую вещь и сразу показать, что она у тебя есть.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724630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вещи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отлично подходит для описания школьных предметов: I’ve got a bag. I’ve got a pen. Такие фразы особенно полезны, когда говорим о том, что лежит в рюкзаке.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610292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рассказывать и о домашних питомцах: I’ve got a cat. I’ve got a dog. Так ребёнок говорит о своей жизни просто и понятно.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495966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тела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I’ve got легко описывать части тела: I’ve got blue eyes. I’ve got two ears. Такие примеры помогают учить слова и замечать их в речи.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предложения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86400" y="2384375"/>
            <a:ext cx="31008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утвердительном предложении сначала идёт местоимение, затем have или has, потом got и только после этого предмет. Например: I’ve got a book. He’s got a bike.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525709" y="3111630"/>
            <a:ext cx="31008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схема работает почти без изменений: You’ve got a ball. She’s got an apple. We’ve got three pencils. They’ve got a dog. Так строить фразы легко и быстро.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форма: haven’t got и hasn’t got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56787" y="988525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сказать «нет»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чего-то нет, используем haven’t got или hasn’t got. Например: I haven’t got a dog. He hasn’t got a bike. Коротко, ясно и без лишних слов.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015719" y="2416300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разных лиц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I, you, we, they обычно говорят haven’t got. С he и she — hasn’t got. Это правило помогает не путаться и сразу выбирать нужную форму.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738681" y="3826475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сказать: She hasn’t got a ruler. We haven’t got a ball. Такая форма полезна, когда нужно спокойно сообщить об отсутствии предмета или игрушки.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с Have you got?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39413" y="1674750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себе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спросить о себе или о собеседнике, говорим: Have you got a pet? Такой вопрос помогает узнать, есть ли у человека животное, игрушка или вещь.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39450" y="2798917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 других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спрашиваем про него или неё, используем Has he got…? или Has she got…? Например: Has she got a cat? Has he got a ball?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39400" y="3935983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Отвечать можно очень просто: Yes, I have. No, I haven’t. Yes, he has. No, she hasn’t. Такие ответы легко запомнить и приятно произносить.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фраза с got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 показывают, как меняется порядок слов в утверждении, отрицании и вопросе.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6867" y="1022089"/>
            <a:ext cx="2205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9120" y="1022065"/>
            <a:ext cx="2205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37399"/>
            <a:ext cx="249000" cy="2213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33090"/>
            <a:ext cx="249000" cy="249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860053" y="2435157"/>
            <a:ext cx="249000" cy="249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теме урока
</a:t>
            </a:r>
            <a:endParaRPr lang="en-US" sz="2012" dirty="0"/>
          </a:p>
        </p:txBody>
      </p:sp>
      <p:sp>
        <p:nvSpPr>
          <p:cNvPr id="1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вещи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book, pen, pencil, ruler и eraser часто встречаются рядом с I’ve got. С ними легко составлять короткие фразы о том, что лежит в пенале или рюкзаке.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рюкзаке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bag, ball и bike помогают говорить о любимых и знакомых предметах. Их удобно использовать на уроке, когда ребёнок описывает свои вещи и игрушки.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cat и dog нужны, чтобы рассказывать о питомцах. С ними фразы становятся очень личными: ребёнок говорит не просто о слове, а о своём любимце.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и 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toy и doll помогают говорить об играх и любимых вещах. Они особенно полезны в заданиях, где нужно показать, что у кого-то есть конкретный предмет.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5700265" y="3075771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тела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eyes, nose, ears и hair подходят для описания внешности. С ними I’ve got помогает сказать о себе коротко и понятно, почти как в маленькой загадке.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 школьные вещи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8975" y="1651475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I’ve got a pencil. Эта фраза подходит, когда ребёнок показывает свой карандаш и говорит о нём по-английски просто и уверенно.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724630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I’ve got a ruler. Такое предложение легко соединить с картинкой школьных принадлежностей, чтобы слово сразу запомнилось вместе с предметом.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610292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Ластик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I’ve got an eraser. Этот пример особенно полезен на уроке, потому что ластик часто лежит рядом с карандашом и ручкой.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495966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маркера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haven’t got a marker. Так можно сказать, чего нет в рюкзаке. Отрицательная форма помогает быстро и вежливо сообщить об отсутствии вещи.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 семью и домашних животных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985999" y="1681337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семье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I’ve got можно просто сказать, кто есть в семье. Такие фразы звучат тепло и естественно, потому что ребёнок говорит о близких людях без длинных объяснений.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34574" y="2432550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питомцах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конструкция отлично подходит для рассказа о домашних животных. Она помогает быстро сообщить, что у человека есть кот, хомяк, собака или другой любимый пушистый друг.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949149" y="100727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повседневной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речь идёт о семье и питомцах, английская фраза становится очень личной и понятной. Ученику легче запомнить её, если он связывает слова с собственной жизнью и знакомыми людьми.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формы и произношение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39413" y="1674750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Сокращения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чаще говорят I’ve got, you’ve got, he’s got, she’s got, we’ve got, they’ve got. Сокращённые формы звучат естественно и помогают говорить быстрее, как это делают носители языка.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39450" y="2798917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got правильно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got произносится слитно, как одно цельное слово, без пропуска звуков. Если сказать его чётко, фраза звучит уверенно и легко узнаётся на слух даже в быстром темпе.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39400" y="3935983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конструкция очень часто встречается в английской речи, поэтому её полезно узнавать сразу. Чем чаще ученики слышат короткие формы, тем легче им строить собственные фразы без пауз и сомнений.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56787" y="988525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смешиваем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соединять got не с тем глаголом: I am got, I got a cat или He have got. В этой теме нужно помнить простую пару: have или has и только потом got.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015719" y="2416300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правильный вариант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первого лица и множественного числа подходят формы I’ve got, we’ve got, they’ve got. Для he и she нужна форма has: He’s got, She’s got. Так предложение звучит правильно и естественно.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738681" y="3826475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Следим за отрицанием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отрицательных фразах легко ошибиться: She haven’t got звучит неверно. Правильно говорить She hasn’t got a cat или I haven’t got a dog, если предмета нет.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о любимых вещах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8975" y="1651475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питомце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можно начать с простого вопроса: Have you got a pet? Такой вопрос сразу понятен и помогает узнать о любимом животном собеседника без сложных слов.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724630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вопрос удобно отвечать коротко: Yes, I have. I’ve got a small dog. Такой ответ показывает и согласие, и дополнительную информацию о питомце.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610292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друге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продолжить разговор: Has your friend got a pet? Эта реплика помогает спросить о другом человеке, а не только о себе, и делает диалог чуть длиннее.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495966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питомца нет, ответ звучит просто: No, he hasn’t. Такая короткая реплика помогает ученикам быстро участвовать в диалоге и не теряться при ответе.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на закрепление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985999" y="1681337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вставлять нужные слова в готовую схему: I’ve got a ___, He’s got a ___, We’ve got three ___. Такие упражнения тренируют порядок слов и помогают запомнить модель.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34574" y="2432550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yes или no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 — отвечать на короткие вопросы yes/no. Ученики слушают Have you got…? и быстро выбирают ответ. Это развивает внимание и делает структуру вопроса хорошо узнаваемой.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949149" y="100727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Опиши картинку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можно составлять короткие предложения по рисунку. Один предмет, один человек, одно животное — и готово маленькое английское предложение, которое ребёнок может сказать без подсказки.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ответа по картинке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быстро построить фразу по изображению и избежать лишних слов.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описанием внешности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39413" y="1674750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тела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I’ve got можно описывать части тела: eyes, ears, nose, hair. Такие предложения помогают говорить о человеке очень просто и сразу узнаваемо, как будто собираешь портрет из маленьких деталей.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39450" y="2798917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внешности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He’s got short hair или She’s got small ears учат замечать особенности внешности. Это удобно в начальной школе, потому что слова короткие, а смысл понятен с первого взгляда.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39400" y="3935983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пазлы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похожи на конструктор: имя или местоимение, потом have/has, затем got и признак. Если держать эту схему в голове, описывать людей становится гораздо легче.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9450" y="1516913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998" y="2925605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на запоминание
</a:t>
            </a:r>
            <a:endParaRPr lang="en-US" sz="2012" dirty="0"/>
          </a:p>
        </p:txBody>
      </p:sp>
      <p:sp>
        <p:nvSpPr>
          <p:cNvPr id="11" name="Text 2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кого этот мяч?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раскладывает картинки с игрушками, а дети ищут одинаковые предметы и называют их вслух. Один ученик говорит: I’ve got a ball, другой отвечает: She’s got a ball. Игра превращает повторение в весёлый поиск.
</a:t>
            </a:r>
            <a:endParaRPr lang="en-US" sz="1055" dirty="0"/>
          </a:p>
        </p:txBody>
      </p:sp>
      <p:sp>
        <p:nvSpPr>
          <p:cNvPr id="12" name="Text 3"/>
          <p:cNvSpPr txBox="1"/>
          <p:nvPr/>
        </p:nvSpPr>
        <p:spPr>
          <a:xfrm>
            <a:off x="820573" y="3061041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для наблюдательных
</a:t>
            </a:r>
            <a:pPr algn="l" indent="0" marL="0">
              <a:lnSpc>
                <a:spcPct val="115000"/>
              </a:lnSpc>
              <a:buNone/>
            </a:pPr>
            <a:r>
              <a:rPr lang="en-US" sz="5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появляются карточки с животными, школьными вещами и предметами дома. Ребята сравнивают картинки, находят совпадения и быстро строят фразы о том, у кого что есть. Получается чуть-чуть детектив, чуть-чуть английский.
</a:t>
            </a:r>
            <a:endParaRPr lang="en-US" sz="98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опорные модели закрывают почти все ответы на уроке и помогают не путаться в форме глагола.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опоры урока помогают сразу собрать правильную фразу: I’ve got, haven’t got и вопрос с Have you got?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«I’ve got»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можно говорить проще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ученики умеют быстро рассказывать, что у них есть и чего нет, задавать простые вопросы и отвечать на них. Это уже маленький шаг к настоящему английскому разговору.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2026-05-30T08:01:18Z</dcterms:created>
  <dcterms:modified xsi:type="dcterms:W3CDTF">2026-05-30T08:01:18Z</dcterms:modified>
</cp:coreProperties>
</file>