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дорожного движения и безопасность на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дорога помогает нам двигаться безопасно и без риска?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идём в школу, переходим улицу, едем в автобусе и оказываемся рядом с транспортом. Знание правил помогает избежать опасных ситуаций и сохранить здоровье себе и другим.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дороги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эта цифра показывает, насколько важно понятное и дисциплинированное движение на дорогах.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1,19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ежегодно погибают в дорожно-транспортных происшествиях в мире.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оценка глобальной смертности в ДТП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движется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встречаются пешеходы, пассажиры, велосипедисты и водители. У каждого своя зона ответственности, поэтому безопасное поведение зависит от дисциплины всех участников.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роль — несколько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школьник может быть пешеходом у дома, пассажиром в автобусе и велосипедистом во дворе. В каждой роли правила безопасности немного меняются.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дорожного движения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типичных причин ДТП по обзорам по безопасности дорожного движения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дорожно-транспортных происшествий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аварии ведёт не один случайный фактор, а цепочка ошибок, которая начинается с потери внимания.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действия людей, поэтому профилактика должна начинаться с привычки соблюдать правила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факторы ухудшают безопасность и почему опасности часто складываются вместе.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привычная дорога становится опаснее, если одновременно ухудшаются видимость, сцепление и внимание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дорожного движения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аварии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авария на перекрёстке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движения и типичных нарушений на перекрёстке.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44" y="144045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569" y="313700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или проезд на красный свет ломает порядок движения и лишает других участников времени на реакцию. Такая спешка особенно опасна на оживлённых улицах и перекрёстках.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из-за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выходит на дорогу из-за стоящей машины или автобуса, водитель замечает его слишком поздно. Обзор закрыт, поэтому даже небольшая ошибка может закончиться наездом.
</a:t>
            </a:r>
            <a:endParaRPr lang="en-US" sz="144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велосипедиста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Езда без шлема, резкие повороты и выезд на проезжую часть без знания правил повышают вероятность травмы. Велосипедисту важно заранее оценивать дорогу и быть заметным.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рядом с дорогой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у проезжей части, разговоры по телефону и шаг в сторону без взгляда по сторонам создают опасность за секунду. Даже одно такое действие может привести к беде.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Нарушения, которые часто приводят к 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школьник видит знак и понимает: здесь нужно сбавить шаг и посмотреть по сторонам. Если рядом есть светофор и «зебра», дорога читается как понятная инструкция, а не как набор случайных линий.
</a:t>
            </a:r>
            <a:endParaRPr lang="en-US" sz="90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предупреждает раньше, чем возникает опасность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линии разделяют полосы, обозначают стоп-линию и границы пешеходного перехода. Благодаря этому водитель знает, где остановиться, а пешеход — где идти, не мешая транспорту и не выходя за безопасную зону.
</a:t>
            </a:r>
            <a:endParaRPr lang="en-US" sz="95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показывает, где можно двигаться
</a:t>
            </a:r>
            <a:endParaRPr lang="en-US" sz="1351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зелёный сигнал загорается рядом с «зеброй», участники движения получают общий ориентир. Но даже в этот момент нужно смотреть по сторонам, потому что знаки и разметка помогают, а не заменяют внимательность.
</a:t>
            </a:r>
            <a:endParaRPr lang="en-US" sz="848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переход работают вместе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разметка: как они помогают понять дорогу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типичных последствий ДТП по материалам по безопасности дорожного движения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дорожно-транспортных происшествий для человека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человеку может понадобиться не только лечение, но и время, чтобы вернуться к обычной жизни и учёбе.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психологический стресс часто идут вместе, поэтому профилактика ДТП защищает здоровье, обучение и 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 перегружают врачей, спасателей, полицию и дорожные службы: им нужно срочно помогать пострадавшим, оформлять происшествие и восстанавливать движение на месте аварии.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аварий на дорогах возникают пробки, задерживаются автобусы и машины экстренных служб, а люди опаздывают в школу, на работу и на важные встречи.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ДТП означает расходы на лечение, поездки, лекарства и восстановление. Чем серьёзнее авария, тем дольше человеку приходится возвращаться к обычной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ДТП для семьи и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нарушения и условия на дороге приводят к опасным последствиям.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возникает из-за сочетания ошибок человека и неблагоприятных условий, поэтому важно предупреждать риск заранее.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безопасности дорожного движения для школьников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ДТП и возможные результаты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школьника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которые помогают идти в школу без лишнего риска.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Пешеходу нужно идти по тротуару, а если его нет — по обочине навстречу транспорту, когда это разрешено правилами. Так он раньше замечает опасность.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важно остановиться, посмотреть налево и направо и убедиться, что машины действительно остановились. Спешка здесь особенно опасна.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светлая одежда и светоотражатели помогают водителю заметить человека заранее. Это особенно важно у переходов и возле остановок.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музыка в наушниках и разговоры во время перехода отвлекают внимание. Даже несколько секунд невнимательности могут привести к очень опасной ситуации.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пешеход снижает опасность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сигналы регулировщика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помогает участникам движения понимать, когда можно ехать или идти, а когда нужно ждать. Красный сигнал запрещает движение, жёлтый предупреждает о смене сигнала, зелёный разрешает его.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перекрёстке сложная обстановка, движение может регулировать инспектор. Его жесты заменяют сигналы светофора и помогают быстро навести порядок там, где нужно особое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дорожной безопасности для школьного курса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безопасность дороги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 от одного элемента, а от того, насколько согласованно работают все участники движения.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 — поведение людей и видимость условий; именно они чаще всего определяют, будет ли дорога безопасной.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ниже ростом, поэтому ему труднее заметить машины за припаркованным транспортом, кустами или другим препятствием. Водителю тоже сложнее сразу увидеть ребёнка.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ещё не всегда точно оценивают скорость автомобиля и расстояние до него. Из-за этого решение перейти дорогу может оказаться слишком рискованным.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чаще отвлекаются на разговоры, игры и телефон. Поэтому рядом со школами, дворами и остановками особенно важны низкая скорость транспорта и контроль взрослых.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особенно уязвимы на дороге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помогают снизить риск аварии и смягчить их последствия.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 всего, когда технические меры, обучение и привычка соблюдать правила действуют вместе.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профилактике детского дорожно-транспортного травматизма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ДТП и её результаты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44" y="11089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4894" y="110890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619" y="3085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можно только на разрешающий сигнал и в установленном месте. Это снижает риск ошибки и помогает всем участникам движения действовать предсказуемо.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проезжую часть нужно остановиться, посмотреть по сторонам и не выбегать вперёд. Спокойный шаг безопаснее, чем попытка успеть в последнюю секунду.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в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школьнику важно держаться за поручни, не отвлекать водителя и не толкаться. Такое поведение защищает не только самого пассажира, но и окружающих.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заметным и защищённым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помогают светоотражатели, а в машине — ремень безопасности. Эти простые действия уменьшают риск тяжёлых последствий при опасной ситуации.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школьник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безопасность зависит от правил, знаков, светофоров и внимательности людей. Если каждый участник движения действует аккуратно, число аварий и тяжёлых последствий заметно уменьшается.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начинается с каждого из нас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2026-05-20T20:49:59Z</dcterms:created>
  <dcterms:modified xsi:type="dcterms:W3CDTF">2026-05-20T20:49:59Z</dcterms:modified>
</cp:coreProperties>
</file>