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природа, люди и связь между Европой и Азией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пустыни и горы, древние города Шёлкового пути и общая проблема — дефицит воды.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Центральная Азия и чем она примечательна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— в центре Евразии, между Россией, Китаем, Ираном и Афганистаном. Здесь соседствуют равнины, степи и пустыни Кызылкум и Каракумы, а на востоке и юго-востоке возвышаются Тянь-Шань и Памир. Издревле эти земли связывали Восток и Запад.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91597"/>
            <a:ext cx="270716" cy="2165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91597"/>
            <a:ext cx="270716" cy="21657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— большой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занимает первое место в регионе по площади. Разнообразие ландшафтов помогает развитию и пастбищного животноводства, и сельского хозяйства в подходящих районах. Здесь же расположены ключевые месторождения полезных ископаемых.
</a:t>
            </a:r>
            <a:endParaRPr lang="en-US" sz="878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— самая большая численность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— самая населённая страна Центральной Азии. Её города и сельские районы формируют устойчивый спрос на продукты и услуги. Благодаря климатическим зонам здесь заметны разные виды земледелия и городской экономики.
</a:t>
            </a:r>
            <a:endParaRPr lang="en-US" sz="825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 — горы определяют быт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 отличается преобладанием горного рельефа. В таких условиях многие поселения и дороги привязаны к долинам и перевалам. Климат и рельеф напрямую влияют на то, какие культуры выращивают и где удобнее развивать скотоводство.
</a:t>
            </a:r>
            <a:endParaRPr lang="en-US" sz="894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— высокие долины и водные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также во многом горная страна. В высокогорных районах снег и ледники играют роль природного «хранилища» воды. От этого зависит орошение, сельское хозяйство и работа гидроэнергетики.
</a:t>
            </a:r>
            <a:endParaRPr lang="en-US" sz="887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 — пустыня и газ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 известен пустыней Каракумы и крупными запасами природного газа. Жизнь и хозяйство во многом зависят от водоснабжения и технологий орошения. Энергетическая отрасль играет заметную роль в экономике страны.
</a:t>
            </a:r>
            <a:endParaRPr lang="en-US" sz="894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государств Центральной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Азии: столицы и главные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различаются по размерам и населению, но объединены общей природной средой и общей историей.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численности населения влияет на темпы урбанизации и нагрузку на образование и рабочие места, а общие природные условия делают проблему воды общей для всех.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ориентиры по данным из описания к заданию; точные значения зависят от года публикации статистики.
</a:t>
            </a:r>
            <a:endParaRPr lang="en-US" sz="8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Тянь-Шаня и Памира: вода, которая формирует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области Тянь-Шаня и Памира поддерживают ледники и питают реки. Быстрые потоки спускаются в долины и становятся основой для орошения. Когда климат теплеет, запасы воды могут сокращаться, и это меняет планы сельского хозяйства.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Казахстана: пастбища и земледелие в «поясах»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степные пространства Казахстана создают условия для пастбищ и для земледелия в тех местах, где хватает влаги. Там, где климат строже, животноводство становится особенно важным занятием. Рельеф и погода «подсказывают», как людям строить хозяйство.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Кызылкум и Каракумы: пустыня превращает воду в главный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Кызылкум и Каракумы занимают большие площади и делают водоснабжение ключевой задачей. Без продуманных каналов и орошения сложно выращивать культуры и поддерживать жизнь вдали от горных источников. Именно поэтому бережное отношение к воде здесь жизненно необходимо.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Центральной Азии: горы, равнины и пустыни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стран региона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— показать, какие отрасли сильнее всего связаны с экономикой каждой страны, а не дать точные объёмы запасов.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набору ресурсов видно «разделение ролей»: одни страны опираются на топливо и металлы, другие — на гидроресурсы и связанные с ними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Использованы формулировки из предоставленного описания; численные значения — индикативные для визуального сравнения (точные статистические данные не указаны).
</a:t>
            </a:r>
            <a:endParaRPr lang="en-US" sz="8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ключевые реки истощаются, страдают орошение и городские хозяйства сразу в нескольких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Обобщено по предоставленному описанию (конкретных процентов не указано).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Амударья и Сырдарья питают поля и каналы; большинство воды направляется на орошение хлопка, фруктов и овощей.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Шёлковый путь соединял страны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маршрутов товаров и идей: Китай → Ферганская долина → Самарканд и Бухара → Каспий → Европа.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Самарканд: Регистан как «витрина»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Самарканде Регистан притягивает внимание своей величественностью и сложной архитектурой. Город связывают с традициями ремёсел и торговли, которые поддерживали рост городов на Шёлковом пути. На современном фоне особенно заметен контраст между историческими площадями и новой городской средой.
</a:t>
            </a:r>
            <a:endParaRPr lang="en-US" sz="79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Бухара: медресе и мечети как центр знаний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Бухара прославилась медресе и мечетями, где архитектура подчёркивает роль образования и духовной жизни. Здесь ценили орнаменты, каллиграфию и мозаики, а ремесленники создавали детали «на века». Город показывает, как религия и искусство формировали городской облик и занятия людей.
</a:t>
            </a:r>
            <a:endParaRPr lang="en-US" sz="76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Хива: крепости, стены и ощущение истории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Хива известна старинными крепостями, где планировка и укрепления отражают образ жизни Средневековья. Узкие переходы и рельефные формы стен создают эффект «живой» истории. Современная застройка рядом делает маршрут по городу особенно наглядным: прошлое дополняет настоящее.
</a:t>
            </a:r>
            <a:endParaRPr lang="en-US" sz="79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Центральной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Центральной Азии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живут узбеки, казахи, кыргызы, таджики, туркмены, русские и другие народы, поэтому традиции и повседневная жизнь заметно различаются от страны к стране.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языков относится к тюркской группе, а таджикский язык — к иранской. Это отражается в словах, звучании речи и культурных связях региона с соседями.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русский язык используют как язык общения между людьми разных национальностей. Разнообразие народов хорошо видно в одежде, кухне, праздниках и семейных обычаях.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стран Центральной 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 по населению — Узбекистан; разница с Туркменистаном заметна. Это влияет на городскую нагрузку, число школ и потребность в продуктах и рабочих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показывает, что в регионе одновременно развиваются крупные центры с высокой потребностью в услугах и более малонаселённые территории, где особенно важна занятость и логистика.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оценки по исходному заданию (год не указан).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Центральной Азии резко континентальный: летом часто жарко и сухо, а зимой бывает холодно. Поэтому людям приходится адаптировать жильё, отопление и распорядок дня под сезонные перепады.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 на жизнь людей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 степях и пустынях мало, поэтому без орошения земледелие затруднено. Там, где воды не хватает, растут риски для урожая и стабильности питания семей.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климат прохладнее и влажнее, чем на равнинах. Снег и ледники в течение года накапливают воду, а весной и летом дают подпитку рекам и оросительным системам.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условия определяют расселение: города чаще развиваются там, где есть вода и дороги. Культуры и пастбищное животноводство выбирают с учётом температуры, влаги и рельефа местности.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370" y="1835776"/>
            <a:ext cx="477178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стран региона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отражает, какие культуры и занятия чаще всего связаны с природными условиями каждой страны. В разных регионах состав зависит от климата и доступности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ключевыми остаются растения, для которых важны вода и подходящий сезон. Региону особенно нужны устойчивые методы орошения и управление природными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исходному заданию (год не указан).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и народные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и встречах звучат национальные мелодии, а народные игры собирают людей разных возрастов. Такие занятия помогают сохранять характер общения и передавать традиции без слов.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Юрта, ковры и вышивка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Юрта, ковры и вышивка показывают связь быта с природой и кочевыми традициями. Узоры часто передают представления о семье и мире, а ремесло поддерживает мастерство поколений.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Наурыз — весеннее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Наурыз отмечают весной: праздник связан с обновлением природы и началом нового года у многих народов региона. Его ждут из‑за ощущений перемен, общих столов и добрых пожеланий.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Чайханы, базары и гостеприимство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Чайханы, базары и семейные праздники остаются частью повседневной жизни. Важная культурная ценность — гостеприимство: оно проявляется в разговорах, угощениях и уважении к гостю.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народов Центральной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 минареты: как здания рассказывают о вере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Центральной Азии узнаваемы по куполам, минаретам и богатым орнаментам. Эти элементы создавались не только для украшения: они помогали людям ориентироваться в пространстве мечетей и подчеркивали значение молитвенной жизни. Архитектура превращалась в вид искусства.
</a:t>
            </a:r>
            <a:endParaRPr lang="en-US" sz="80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Регистан: сердце Самарканда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Регистан в Самарканде воспринимается как место, где история звучит «в полный голос». Ансамбль средневековых зданий задаёт ритм городской жизни и напоминает о роли торговых путей. Здесь особенно заметна связь ремёсел, религиозных традиций и мастерства строителей.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Туркестан и мавзолей Ходжи Ахмеда Ясави
</a:t>
            </a:r>
            <a:pPr algn="l" indent="0" marL="0">
              <a:lnSpc>
                <a:spcPct val="100000"/>
              </a:lnSpc>
              <a:buNone/>
            </a:pPr>
            <a:r>
              <a:rPr lang="en-US" sz="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Ходжи Ахмеда Ясави в Туркестане стал символом почитания духовных авторитетов и высокой архитектурной школы. Каменные формы, декоративные детали и общая композиция создают ощущение спокойствия и значимости. Памятник помогает увидеть, как вера закреплялась в материальной культуре.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памятники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Центральной Азии: что даёт доход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добывающих отраслей, экономику поддерживают сельское хозяйство и сервисы. Для горных стран особенно важны электроэнергетика и трудовая занятость через миграции.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доход региона складывается из разных «опор». На практике их роль меняется от страны к стране из‑за природных условий и географии.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направлений по исходному заданию (без числовых данных).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потепления к нехватке воды: как проблемы усиливают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причинно‑следственных связей и направлений решений (по описанию на слайде).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связывают страны региона с соседними территориями. По ним перевозят зерно, топливо, металлы и часть промышленных товаров, обеспечивая регулярность поставок.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поддерживают более гибкие маршруты для доставки грузов и пассажиров. Это помогает быстрее обслуживать рынки, логистику предприятий и туристические поездки между городами.
</a:t>
            </a:r>
            <a:endParaRPr lang="en-US" sz="1058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 организуют контроль и оформление грузов и людей. От эффективности процедур зависит время в пути и предсказуемость поставок для бизнеса и населения.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связности превращает маршрут в «коридор» между центрами торговли. В результате растут обмен товарами, возможности для туризма и стабильность межрегиональных связей.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связи между странами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 Центральной 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взаимодействуют по вопросам воды и энергетики, согласовывая подходы к рекам и выработке электричества. Совместные правила снижают риски для сельского хозяйства и обеспечивают более устойчивую инфраструктуру.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внимание уделяется границам, транспортным маршрутам и охране природы. Проекты по дорогам и торговле помогают быстрее доставлять товары, а природоохранные меры защищают реки и озёра от деградации.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сфера — развитие образования и обмен знаниями. Когда государства лучше понимают потребности друг друга, уменьшаются напряжённости, а природные ресурсы используются рациональнее и экологичнее.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природное богатство и общая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региона — горы и пустыни, древние города и современные столицы, ресурсы и дефицит воды — требуют бережного управления. Будущее связано с охраной природы, разумным использованием воды, образованием и сотрудничеством стран.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2026-05-13T20:20:45Z</dcterms:created>
  <dcterms:modified xsi:type="dcterms:W3CDTF">2026-05-13T20:20:45Z</dcterms:modified>
</cp:coreProperties>
</file>