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прошлое с настоящим через результат, опыт и длительность.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время, которое связывает прошлое и настоящее
</a:t>
            </a:r>
            <a:endParaRPr lang="en-US" sz="31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Present Perfect встречается чаще всего
</a:t>
            </a:r>
            <a:endParaRPr lang="en-US" sz="2631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говорить о том, что важно сейчас: о недавних событиях, личном опыте, достижениях и действиях, которые начались раньше и продолжаются до настоящего момента.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Present Perfect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5190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используется схема have/has + V3: I have played, he has played. Выбор have или has зависит от подлежащего, а смысловой глагол стоит в третьей форме.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46188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already и just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just часто стоят перед смысловым глаголом и помогают показать, что действие произошло недавно или уже завершилось. Они делают предложение точнее и помогают узнать Present Perfect в тексте.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54335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число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местоимениями I, you, we, they обычно употребляется have. С he, she, it используется has. Эта разница особенно важна в школьных упражнениях и коротких ответах.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57561" y="1532225"/>
            <a:ext cx="15288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have/has всегда идёт past participle: worked, seen, made, gone. У многих глаголов третья форма не совпадает со второй, поэтому неправильные формы нужно запоминать отдельно.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Present Perfect
</a:t>
            </a:r>
            <a:endParaRPr lang="en-US" sz="290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частых глаголов третья форма особая, и именно она используется в Present Perfect.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глаголы нужно знать в форме V3, потому что без неё нельзя правильно построить Present Perfect.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Present Perfect и списки неправильных глаголов английского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 в Present Perfect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131205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отрицания к have или has добавляется not: have not, has not. В разговорной речи часто используются сокращения haven’t и hasn’t, которые звучат естественно и встречаются в учебных диалогах.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9525" y="225482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задаётся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have или has: Have you finished? Has she arrived? Такой порядок помогает быстро узнать время и показывает, что в Present Perfect сначала идёт вспомогательный глагол.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9525" y="3197600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повторяет have/has: Yes, I have. No, she hasn’t. Эти формы удобны в устной речи и помогают отвечать чётко, не повторяя всё предложение целиком.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59525" y="4140375"/>
            <a:ext cx="6494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ever, yet, already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ever, yet и already часто встречаются в вопросах и проверяют опыт, завершённость или ожидание результата. Они помогают понять, есть ли действие уже сейчас или оно только ожидается.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нужен ли Present Perfect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время по смыслу предложения и по наличию точного прошлого момента.
</a:t>
            </a:r>
            <a:endParaRPr lang="en-US" sz="13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Present Perfect
</a:t>
            </a:r>
            <a:endParaRPr lang="en-US" sz="267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особенно часто встречаются результат сейчас и жизненный опыт, потому что они проще всего показывают связь действия с настоящим.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 опыт занимают большую часть примеров; длительность и недавние действия тоже важны, но встречаются реже.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Present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как результат в настоящем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window has broken означает не момент поломки, а то, что окно сейчас разбито. Важно текущее состояние, которое можно увидеть прямо сейчас, а не прошлое событие.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Видимый итог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has lost her keys показывает, что ключей нет в настоящий момент. Для говорящего важен результат действия: предмет потерян, и это влияет на ситуацию сейчас.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Отсутствующий предмет
</a:t>
            </a:r>
            <a:endParaRPr lang="en-US" sz="1171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значение удобно, когда прошлое действие уже завершилось, но его след заметен в настоящем. Именно поэтому время помогает описывать результат, который имеет значение именно сейчас.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Present Perfect
</a:t>
            </a:r>
            <a:endParaRPr lang="en-US" sz="117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9325" y="1295150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жизненный опыт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без даты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используют, когда говорят о событии, которое уже было в жизни, но точная дата не важна. Главное — сам факт опыта, а не время, когда он произошёл.
</a:t>
            </a:r>
            <a:endParaRPr lang="en-US" sz="136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ever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ever помогают узнать, был ли у человека такой опыт хотя бы один раз: Have you ever ridden a horse? Они не требуют точной даты и проверяют именно наличие опыта.
</a:t>
            </a:r>
            <a:endParaRPr lang="en-US" sz="1367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с never
</a:t>
            </a:r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never показывает, что опыта не было: I have never tried sushi. Такая форма часто противопоставляется ever и очень удобно используется в коротких ответах и простых диалогах.
</a:t>
            </a:r>
            <a:endParaRPr lang="en-US" sz="13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077" y="1038300"/>
            <a:ext cx="634769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когда важен результат сейчас, а когда нужно назвать конкретное время в прошлом.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точное время в прошлом, обычно нужен Past Simple; если важны результат, опыт или связь с настоящим, выбирают Present Perfect.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примеры Present Perfect и Past Simple из учебного курса английского языка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в чём разница
</a:t>
            </a:r>
            <a:endParaRPr lang="en-US" sz="27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Present Perfect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Already и just показывают, что действие произошло недавно и его результат важен сейчас. Обычно они помогают узнать Present Perfect в утвердительных предложениях и подчёркивают актуальность события.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 чаще встречается в вопросах и отрицаниях. Оно показывает, что действие ожидается, но пока не произошло, поэтому смысл предложения связан с незавершённостью к настоящему моменту.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 и never используются, когда говорят о жизненном опыте без точной даты. Такие маркеры часто встречаются в вопросах и ответах о том, что человек делал хотя бы один раз.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 показывают, как долго длится действие. Они особенно важны, когда событие началось в прошлом и продолжается сейчас, соединяя прошлое с настоящим временем.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Недавние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Recently, lately и so far помогают описать события или изменения, которые произошли в последнее время. Эти слова полезны в текстах о новостях, успехах и заметных переменах.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маркеры времени в Present Perfect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не только подсказывают форму, но и помогают понять смысл: результат, опыт, ожидание или длительность. Это особенно полезно в упражнениях на выбор времени.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группа since/for: она напрямую связывает действие с настоящим через продолжительность и часто встречается в учебных примерах.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примерам из 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указывает на момент, с которого началось действие: например, since Monday, since 2019 или since I was ten. Это точка отсчёта, от которой ведётся счёт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до настоящего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не заканчивается в прошлом, а продолжается сейчас. Поэтому Present Perfect показывает не только факт начала, но и связь с текущим моментом.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длится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отвечает на вопрос «как долго?»: for two hours, for three days, for a long time. Вместе с Present Perfect оно показывает длительность до настоящего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 since и for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Present Perfect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собрать утверждение, отрицание и вопрос в Present Perfect.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525" y="137484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или has нужна третья форма глагола, а не вторая. Ошибка has went или have saw часто появляется из-за путаницы между Past Simple и Present Perfect.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59525" y="231762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has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нужно has: She has finished, He has gone. Если пропустить вспомогательный глагол, предложение звучит грамматически неверно и теряет форму времени.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3260398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 в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yesterday, last week и in 2021 обычно требуют Past Simple, а не Present Perfect. Если момент назван точно, важно выбрать форму, связанную именно с прошлым.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4203173"/>
            <a:ext cx="55365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Неполная 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часто видят маркер yet или ever и автоматически ставят Present Perfect. Сначала нужно проверить смысл: результат, опыт, длительность и правильную форму V3.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931904"/>
            <a:ext cx="4106400" cy="16787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и неправильно в Present Perfect
</a:t>
            </a:r>
            <a:endParaRPr lang="en-US" sz="270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 с правильными формами и обратите внимание, где нужен Past Simple.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 — неправильная форма V3 и смешение Present Perfect с точным временем в прошлом. Именно эти случаи нужно проверять в первую очередь.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Present Perfect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маркеров в учебных примерах
</a:t>
            </a:r>
            <a:endParaRPr lang="en-US" sz="292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внимание привлекают слова, связанные с длительностью и вопросами. Поэтому полезно сразу замечать маркеры, которые меняют смысл предложения.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Since и for выделяются чаще других, а yet и ever особенно важны в вопросах и отрицаниях. Именно их стоит искать в заданиях прежде всего.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подсчёт по примерам слайдов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669" y="1295150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49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на смысл Present Perfect
</a:t>
            </a:r>
            <a:endParaRPr lang="en-US" sz="2742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done my homework значит, что задание уже выполнено, и результат важен сейчас. Здесь речь идёт не о моменте выполнения, а о текущем состоянии.
</a:t>
            </a:r>
            <a:endParaRPr lang="en-US" sz="1377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Конкретное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did my homework yesterday относится к завершённому действию в определённый день. Такое предложение требует Past Simple, потому что время названо точно и связано с прошлым.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до сих пор
</a:t>
            </a:r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lived here for two years показывает действие, которое началось раньше и продолжается до настоящего момента. Маркер for помогает увидеть длительность, а не отдельный день.
</a:t>
            </a:r>
            <a:endParaRPr lang="en-US" sz="12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себя перед ответом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между Present Perfect и Past Simple и проверить форму глагола.
</a:t>
            </a:r>
            <a:endParaRPr lang="en-US" sz="15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время связи, а не даты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нужен тогда, когда важно не просто прошлое событие, а его связь с настоящим: результат, опыт или длительность. Если помнить формулу have/has + V3 и ключевые маркеры, выбор станет намного проще.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2026-05-31T01:16:14Z</dcterms:created>
  <dcterms:modified xsi:type="dcterms:W3CDTF">2026-05-31T01:16:14Z</dcterms:modified>
</cp:coreProperties>
</file>