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jpe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что такое план местности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— уменьшенное изображение участка земли с условными знаками.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применение плана местности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помогает ориентироваться на ограниченном пространстве — школьном дворе, парке, лагере. Он отличается детализацией и отсутствием координатной сетки, что удобнее для локальных задач.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плана — наглядно показать конкретный участок, сохраняя пропорции и пространственные отношения между элементами местности.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определение плана местности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представляет территорию с высоты, показывая расположение объектов в правильном масштабе и форме. Это горизонтальный рисунок ограниченного участка земли.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создания плана используют условные знаки, которые упрощают восприятие и помогают быстро находить объекты. Он точен и отображает детали реального расположения.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и функции плана местности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определить точное расположение зданий и сооружений, что важно для ориентирования и планирования маршрутов на ограниченной территории.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используется для организации экскурсий и квестов, облегчая поиск нужных объектов и координацию действий участников.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Ученики, туристы и строители используют план для изучения и освоения местности, создавая удобные пути и анализируя пространство.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плана можно оперативно находить различные объекты и лучше понимать структуру территории, что облегчает повседневное использование.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на плане местности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тропинки и коммуникации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отображают дорожные сети — асфальтированные улицы, грунтовые тропы, а также линии электропередачи и водопроводы. Они помогают понять варианты передвижения и связь между объектами.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и сооружения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обозначают чёрными или тёмными фигурами, чаще в виде квадратов или прямоугольников. Это учебные корпуса, жилые дома и хозяйственные постройки — основные ориентиры на местности.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искусственные элементы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деревья, клумбы, спортивные площадки и водоёмы отмечают разными условными знаками, используя цвета и формы для чёткого различия элементов и удобства восприятия плана.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71604"/>
            <a:ext cx="4417500" cy="2221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плана местности и географической карты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планом и картой касаются масштаба, детализации и наличия координатной сетки.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обеспечивает детальное и удобное изучение малой территории без координатной сетки, карта даёт обзор больших участков с географическими координатами.
</a:t>
            </a:r>
            <a:endParaRPr lang="en-US" sz="1421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топографии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условных знаков на планах местности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цвета помогают легко распознавать типы объектов: зелёный — растения, синий — вода, красный — места с особым значением, например, медпункты или пожарные посты.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обозначения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условные знаки — простые фигуры: круги, квадраты, линии, которые помогают выделять объекты по форме и назначению. Они легки для понимания и запоминания.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знаки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объекты сопровождаются буквами или цифрами, чтобы уточнить информацию, например, названия зданий или номера маршрутов, что облегчает чтение и поиск на плане.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и цифровые обозначения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создания плана местности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действия для точного изображения участка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планов местности: примеры использования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школьного двора показывает расположение корпусов, спортивных площадок и прогулочных зон. Это помогает учащимся ориентироваться и планировать перемещения во время перемен и мероприятий.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школьного двора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дачного участка включает грядки, дом, сарай и дорожки. Он помогает владельцам эффективно использовать пространство и планировать работы по уходу за садом и огородом.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дачного участка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планы: особенности и примеры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планы часто используются в инструкциях и туристических буклетах, где важна простота и наглядность, а точные размеры и расстояния не играют решающей роли.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планы не требуют точного масштаба и служат для быстрого ориентирования, например, в детском лагере обозначают палатки и костровые места простыми символами.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 соотношение длины на плане и реального расстояния. При 1:500 один сантиметр на рисунке соответствует 5 метрам на земле, что позволяет точно измерять расстояния.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указывает, насколько уменьшено изображение по сравнению с реальными расстояниями на местности.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1:500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Геодезические стандарты и учебные материалы
</a:t>
            </a:r>
            <a:endParaRPr lang="en-US" sz="1277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обращают внимание на мох, который растёт на северной стороне деревьев, и муравейники, обычно расположенные с южной стороны. Практика ориентирования формирует уверенность при использовании плана.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плану: основные методы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ориентирования без компаса используют природные признаки: солнце встаёт на востоке и садится на западе, звёзды помогают в ночное время, а крупные объекты, например, школа или река, служат надежными ориентирами.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00" y="2796250"/>
            <a:ext cx="659700" cy="5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81" y="2766113"/>
            <a:ext cx="565162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9219" y="552075"/>
            <a:ext cx="403688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в работе с планами местности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карты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электронные карты позволяют удобно отображать точное расположение объектов и быстро обновлять информацию о территории в цифровом формате.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GPS-навигация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GPS-устройств можно определить свое местоположение в реальном времени и легко проложить маршрут по плану в незнакомой местности.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приложения на смартфонах помогают школьникам и другим пользователям лучше ориентироваться и планировать пути, используя интерактивные планы местности.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создания плана местности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составления точного плана территории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планов местности в повседневности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дворах планы помогают организовать спортивные игры и экскурсии, указывая расположение важнейших объектов и путей перемещения.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квестов и эвакуационных учений планы облегчают быстрый поиск нужных мест и четкое следование маршрутам, повышая безопасность и эффективность.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и скверах планы позволяют посетителям ориентироваться и находить интересные точки — фонтаны, детские площадки и зоны отдыха.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планов в образовательном процессе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составляют планы классов, этажей или школьной территории, обозначая основные объекты и ориентиры. Это помогает лучше понимать пространство и развивает навыки наблюдения.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планов учащимися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планами способствует развитию пространственного мышления, улучшает навыки ориентирования и учит системному подходу к анализу окружающей среды.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развития и обучения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условных знаков и их значений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прямоугольник — сад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обозначает зону с газонами, деревьями и кустарниками, помогая быстро выявлять озеленённые площади на плане. Часто используется в парковом дизайне.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круг — водоём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 круги показывают пруды, колодцы или водоёмы, важные для ориентирования и планирования маршрутов в природе или на территории города.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крест — медпункт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крест указывает на расположение медицинских пунктов или аптек. Такой знак часто встречается на планах общественных мест и туристических маршрутов.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планов местности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планы служили для учёта земель при разливах Нила, облегчая распределение участков и оросительные работы.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в России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карт для военных нужд и управления землёй заложило основу для систематического картографирования.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бумажных карт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бумажных планов городов и сельских территорий стало важным этапом в развитии картографии и землеустройства.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период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цифровых технологий и GPS значительно упростило создание и применение планов местности в разных сферах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самопроверки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план местности и какую информацию он передаёт? Объясните важность масштабирования на плане.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измерить расстояние между двумя объектами на плане и почему это важно?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объекты обычно изображают на плане и какие условные знаки для этого используются?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чём основные отличия плана от карты? Опишите этапы создания плана местности и где они применяются.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навыков работы с планом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создавать и читать планы развивает пространственное мышление, помогает ориентироваться в окружающем мире и эффективно использовать информацию для учёбы и повседневной жизни.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2026-05-10T23:03:49Z</dcterms:created>
  <dcterms:modified xsi:type="dcterms:W3CDTF">2026-05-10T23:03:49Z</dcterms:modified>
</cp:coreProperties>
</file>